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28" r:id="rId4"/>
  </p:sldMasterIdLst>
  <p:notesMasterIdLst>
    <p:notesMasterId r:id="rId46"/>
  </p:notesMasterIdLst>
  <p:handoutMasterIdLst>
    <p:handoutMasterId r:id="rId47"/>
  </p:handoutMasterIdLst>
  <p:sldIdLst>
    <p:sldId id="256" r:id="rId5"/>
    <p:sldId id="257" r:id="rId6"/>
    <p:sldId id="269" r:id="rId7"/>
    <p:sldId id="270" r:id="rId8"/>
    <p:sldId id="271" r:id="rId9"/>
    <p:sldId id="272" r:id="rId10"/>
    <p:sldId id="273" r:id="rId11"/>
    <p:sldId id="284" r:id="rId12"/>
    <p:sldId id="258" r:id="rId13"/>
    <p:sldId id="282" r:id="rId14"/>
    <p:sldId id="283" r:id="rId15"/>
    <p:sldId id="274" r:id="rId16"/>
    <p:sldId id="259" r:id="rId17"/>
    <p:sldId id="260" r:id="rId18"/>
    <p:sldId id="261" r:id="rId19"/>
    <p:sldId id="262" r:id="rId20"/>
    <p:sldId id="285" r:id="rId21"/>
    <p:sldId id="263" r:id="rId22"/>
    <p:sldId id="278" r:id="rId23"/>
    <p:sldId id="264" r:id="rId24"/>
    <p:sldId id="265" r:id="rId25"/>
    <p:sldId id="267" r:id="rId26"/>
    <p:sldId id="280" r:id="rId27"/>
    <p:sldId id="281" r:id="rId28"/>
    <p:sldId id="288" r:id="rId29"/>
    <p:sldId id="287" r:id="rId30"/>
    <p:sldId id="289" r:id="rId31"/>
    <p:sldId id="290" r:id="rId32"/>
    <p:sldId id="291" r:id="rId33"/>
    <p:sldId id="292" r:id="rId34"/>
    <p:sldId id="298" r:id="rId35"/>
    <p:sldId id="302" r:id="rId36"/>
    <p:sldId id="293" r:id="rId37"/>
    <p:sldId id="294" r:id="rId38"/>
    <p:sldId id="295" r:id="rId39"/>
    <p:sldId id="296" r:id="rId40"/>
    <p:sldId id="301" r:id="rId41"/>
    <p:sldId id="299" r:id="rId42"/>
    <p:sldId id="305" r:id="rId43"/>
    <p:sldId id="300" r:id="rId44"/>
    <p:sldId id="304" r:id="rId4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6AA8008-D038-4549-BB8E-82CC3B1C7569}" v="2102" dt="2021-08-26T16:27:05.58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44" d="100"/>
          <a:sy n="144" d="100"/>
        </p:scale>
        <p:origin x="150" y="5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8" d="100"/>
          <a:sy n="68" d="100"/>
        </p:scale>
        <p:origin x="3288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handoutMaster" Target="handoutMasters/handoutMaster1.xml"/><Relationship Id="rId50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rian Mead" userId="f80ecc54bab78149" providerId="Windows Live" clId="Web-{B6AA8008-D038-4549-BB8E-82CC3B1C7569}"/>
    <pc:docChg chg="addSld delSld modSld">
      <pc:chgData name="Brian Mead" userId="f80ecc54bab78149" providerId="Windows Live" clId="Web-{B6AA8008-D038-4549-BB8E-82CC3B1C7569}" dt="2021-08-26T16:27:05.586" v="1183" actId="20577"/>
      <pc:docMkLst>
        <pc:docMk/>
      </pc:docMkLst>
      <pc:sldChg chg="modSp">
        <pc:chgData name="Brian Mead" userId="f80ecc54bab78149" providerId="Windows Live" clId="Web-{B6AA8008-D038-4549-BB8E-82CC3B1C7569}" dt="2021-08-25T19:39:14.399" v="38" actId="20577"/>
        <pc:sldMkLst>
          <pc:docMk/>
          <pc:sldMk cId="834050406" sldId="256"/>
        </pc:sldMkLst>
        <pc:spChg chg="mod">
          <ac:chgData name="Brian Mead" userId="f80ecc54bab78149" providerId="Windows Live" clId="Web-{B6AA8008-D038-4549-BB8E-82CC3B1C7569}" dt="2021-08-25T19:38:36.523" v="16" actId="20577"/>
          <ac:spMkLst>
            <pc:docMk/>
            <pc:sldMk cId="834050406" sldId="256"/>
            <ac:spMk id="2" creationId="{050E78D6-F072-48E7-8270-20EFBDD26F36}"/>
          </ac:spMkLst>
        </pc:spChg>
        <pc:spChg chg="mod">
          <ac:chgData name="Brian Mead" userId="f80ecc54bab78149" providerId="Windows Live" clId="Web-{B6AA8008-D038-4549-BB8E-82CC3B1C7569}" dt="2021-08-25T19:39:14.399" v="38" actId="20577"/>
          <ac:spMkLst>
            <pc:docMk/>
            <pc:sldMk cId="834050406" sldId="256"/>
            <ac:spMk id="3" creationId="{3FC7BD98-5486-489C-BAA0-A69CEFF691B3}"/>
          </ac:spMkLst>
        </pc:spChg>
      </pc:sldChg>
      <pc:sldChg chg="addSp delSp modSp">
        <pc:chgData name="Brian Mead" userId="f80ecc54bab78149" providerId="Windows Live" clId="Web-{B6AA8008-D038-4549-BB8E-82CC3B1C7569}" dt="2021-08-25T19:43:12.736" v="82" actId="20577"/>
        <pc:sldMkLst>
          <pc:docMk/>
          <pc:sldMk cId="3424314505" sldId="257"/>
        </pc:sldMkLst>
        <pc:spChg chg="mod">
          <ac:chgData name="Brian Mead" userId="f80ecc54bab78149" providerId="Windows Live" clId="Web-{B6AA8008-D038-4549-BB8E-82CC3B1C7569}" dt="2021-08-25T19:40:35.980" v="62" actId="20577"/>
          <ac:spMkLst>
            <pc:docMk/>
            <pc:sldMk cId="3424314505" sldId="257"/>
            <ac:spMk id="2" creationId="{9C9DE503-F7C2-4A40-83F4-4DE931E7D9DE}"/>
          </ac:spMkLst>
        </pc:spChg>
        <pc:spChg chg="add mod">
          <ac:chgData name="Brian Mead" userId="f80ecc54bab78149" providerId="Windows Live" clId="Web-{B6AA8008-D038-4549-BB8E-82CC3B1C7569}" dt="2021-08-25T19:43:12.736" v="82" actId="20577"/>
          <ac:spMkLst>
            <pc:docMk/>
            <pc:sldMk cId="3424314505" sldId="257"/>
            <ac:spMk id="38" creationId="{D91D2195-0C71-4637-BA81-E397B921C75C}"/>
          </ac:spMkLst>
        </pc:spChg>
        <pc:graphicFrameChg chg="del mod">
          <ac:chgData name="Brian Mead" userId="f80ecc54bab78149" providerId="Windows Live" clId="Web-{B6AA8008-D038-4549-BB8E-82CC3B1C7569}" dt="2021-08-25T19:39:34.228" v="40"/>
          <ac:graphicFrameMkLst>
            <pc:docMk/>
            <pc:sldMk cId="3424314505" sldId="257"/>
            <ac:graphicFrameMk id="5" creationId="{51938B4F-26EE-4238-880D-3CE26A7E4AED}"/>
          </ac:graphicFrameMkLst>
        </pc:graphicFrameChg>
        <pc:picChg chg="add mod">
          <ac:chgData name="Brian Mead" userId="f80ecc54bab78149" providerId="Windows Live" clId="Web-{B6AA8008-D038-4549-BB8E-82CC3B1C7569}" dt="2021-08-25T19:43:00.142" v="79" actId="1076"/>
          <ac:picMkLst>
            <pc:docMk/>
            <pc:sldMk cId="3424314505" sldId="257"/>
            <ac:picMk id="39" creationId="{3F584FD2-5135-4FB0-B48A-9E5F8D63E75B}"/>
          </ac:picMkLst>
        </pc:picChg>
      </pc:sldChg>
      <pc:sldChg chg="addSp delSp modSp mod delDesignElem chgLayout">
        <pc:chgData name="Brian Mead" userId="f80ecc54bab78149" providerId="Windows Live" clId="Web-{B6AA8008-D038-4549-BB8E-82CC3B1C7569}" dt="2021-08-25T19:48:15.246" v="140" actId="1076"/>
        <pc:sldMkLst>
          <pc:docMk/>
          <pc:sldMk cId="4128952323" sldId="258"/>
        </pc:sldMkLst>
        <pc:spChg chg="mod ord">
          <ac:chgData name="Brian Mead" userId="f80ecc54bab78149" providerId="Windows Live" clId="Web-{B6AA8008-D038-4549-BB8E-82CC3B1C7569}" dt="2021-08-25T19:44:05.034" v="98" actId="1076"/>
          <ac:spMkLst>
            <pc:docMk/>
            <pc:sldMk cId="4128952323" sldId="258"/>
            <ac:spMk id="2" creationId="{8EB78894-19E5-4916-B37E-B4A80B9B8D52}"/>
          </ac:spMkLst>
        </pc:spChg>
        <pc:spChg chg="add del mod">
          <ac:chgData name="Brian Mead" userId="f80ecc54bab78149" providerId="Windows Live" clId="Web-{B6AA8008-D038-4549-BB8E-82CC3B1C7569}" dt="2021-08-25T19:43:18.939" v="84"/>
          <ac:spMkLst>
            <pc:docMk/>
            <pc:sldMk cId="4128952323" sldId="258"/>
            <ac:spMk id="4" creationId="{79FCBECF-7EC9-4CD0-9510-074B1657D3EC}"/>
          </ac:spMkLst>
        </pc:spChg>
        <pc:spChg chg="add del mod ord">
          <ac:chgData name="Brian Mead" userId="f80ecc54bab78149" providerId="Windows Live" clId="Web-{B6AA8008-D038-4549-BB8E-82CC3B1C7569}" dt="2021-08-25T19:44:49.645" v="110"/>
          <ac:spMkLst>
            <pc:docMk/>
            <pc:sldMk cId="4128952323" sldId="258"/>
            <ac:spMk id="5" creationId="{5051ED6E-3C72-4C35-90E3-B7359E2C730F}"/>
          </ac:spMkLst>
        </pc:spChg>
        <pc:spChg chg="add">
          <ac:chgData name="Brian Mead" userId="f80ecc54bab78149" providerId="Windows Live" clId="Web-{B6AA8008-D038-4549-BB8E-82CC3B1C7569}" dt="2021-08-25T19:45:16.584" v="111"/>
          <ac:spMkLst>
            <pc:docMk/>
            <pc:sldMk cId="4128952323" sldId="258"/>
            <ac:spMk id="10" creationId="{6349E8CB-C0FE-4AA7-B61E-B9AEBD80A67A}"/>
          </ac:spMkLst>
        </pc:spChg>
        <pc:spChg chg="add del mod">
          <ac:chgData name="Brian Mead" userId="f80ecc54bab78149" providerId="Windows Live" clId="Web-{B6AA8008-D038-4549-BB8E-82CC3B1C7569}" dt="2021-08-25T19:48:07.011" v="138"/>
          <ac:spMkLst>
            <pc:docMk/>
            <pc:sldMk cId="4128952323" sldId="258"/>
            <ac:spMk id="12" creationId="{58DAC6FB-3750-4F0C-B3A4-420D47821793}"/>
          </ac:spMkLst>
        </pc:spChg>
        <pc:spChg chg="add mod">
          <ac:chgData name="Brian Mead" userId="f80ecc54bab78149" providerId="Windows Live" clId="Web-{B6AA8008-D038-4549-BB8E-82CC3B1C7569}" dt="2021-08-25T19:46:30.914" v="123" actId="20577"/>
          <ac:spMkLst>
            <pc:docMk/>
            <pc:sldMk cId="4128952323" sldId="258"/>
            <ac:spMk id="14" creationId="{8F77ACAD-5DCD-4B6B-AB01-9381B5069068}"/>
          </ac:spMkLst>
        </pc:spChg>
        <pc:spChg chg="add mod">
          <ac:chgData name="Brian Mead" userId="f80ecc54bab78149" providerId="Windows Live" clId="Web-{B6AA8008-D038-4549-BB8E-82CC3B1C7569}" dt="2021-08-25T19:47:24.682" v="132" actId="20577"/>
          <ac:spMkLst>
            <pc:docMk/>
            <pc:sldMk cId="4128952323" sldId="258"/>
            <ac:spMk id="16" creationId="{D4E367C1-6912-4F55-BBC4-A70B76790F77}"/>
          </ac:spMkLst>
        </pc:spChg>
        <pc:spChg chg="add del mod">
          <ac:chgData name="Brian Mead" userId="f80ecc54bab78149" providerId="Windows Live" clId="Web-{B6AA8008-D038-4549-BB8E-82CC3B1C7569}" dt="2021-08-25T19:47:20.385" v="131"/>
          <ac:spMkLst>
            <pc:docMk/>
            <pc:sldMk cId="4128952323" sldId="258"/>
            <ac:spMk id="17" creationId="{A3B57761-8CE5-4624-942D-3C41CD4CE729}"/>
          </ac:spMkLst>
        </pc:spChg>
        <pc:spChg chg="del">
          <ac:chgData name="Brian Mead" userId="f80ecc54bab78149" providerId="Windows Live" clId="Web-{B6AA8008-D038-4549-BB8E-82CC3B1C7569}" dt="2021-08-25T19:43:34.190" v="86"/>
          <ac:spMkLst>
            <pc:docMk/>
            <pc:sldMk cId="4128952323" sldId="258"/>
            <ac:spMk id="18" creationId="{0AF33C27-9C85-4B30-9AD7-879D48AFE4FF}"/>
          </ac:spMkLst>
        </pc:spChg>
        <pc:spChg chg="del">
          <ac:chgData name="Brian Mead" userId="f80ecc54bab78149" providerId="Windows Live" clId="Web-{B6AA8008-D038-4549-BB8E-82CC3B1C7569}" dt="2021-08-25T19:43:34.190" v="86"/>
          <ac:spMkLst>
            <pc:docMk/>
            <pc:sldMk cId="4128952323" sldId="258"/>
            <ac:spMk id="20" creationId="{6D5089DD-882D-4413-B8BF-4798BFD84A98}"/>
          </ac:spMkLst>
        </pc:spChg>
        <pc:spChg chg="add mod">
          <ac:chgData name="Brian Mead" userId="f80ecc54bab78149" providerId="Windows Live" clId="Web-{B6AA8008-D038-4549-BB8E-82CC3B1C7569}" dt="2021-08-25T19:47:47.995" v="134" actId="1076"/>
          <ac:spMkLst>
            <pc:docMk/>
            <pc:sldMk cId="4128952323" sldId="258"/>
            <ac:spMk id="21" creationId="{BB69D246-4AA5-429A-A71C-08E671190167}"/>
          </ac:spMkLst>
        </pc:spChg>
        <pc:graphicFrameChg chg="del">
          <ac:chgData name="Brian Mead" userId="f80ecc54bab78149" providerId="Windows Live" clId="Web-{B6AA8008-D038-4549-BB8E-82CC3B1C7569}" dt="2021-08-25T19:43:18.095" v="83"/>
          <ac:graphicFrameMkLst>
            <pc:docMk/>
            <pc:sldMk cId="4128952323" sldId="258"/>
            <ac:graphicFrameMk id="6" creationId="{553FBC4F-691A-471D-8ADC-EEE7AF67D66D}"/>
          </ac:graphicFrameMkLst>
        </pc:graphicFrameChg>
        <pc:picChg chg="add del mod">
          <ac:chgData name="Brian Mead" userId="f80ecc54bab78149" providerId="Windows Live" clId="Web-{B6AA8008-D038-4549-BB8E-82CC3B1C7569}" dt="2021-08-25T19:44:46.223" v="109"/>
          <ac:picMkLst>
            <pc:docMk/>
            <pc:sldMk cId="4128952323" sldId="258"/>
            <ac:picMk id="7" creationId="{4C016B73-F131-4C7E-955D-E1E82F19AFFC}"/>
          </ac:picMkLst>
        </pc:picChg>
        <pc:picChg chg="add mod">
          <ac:chgData name="Brian Mead" userId="f80ecc54bab78149" providerId="Windows Live" clId="Web-{B6AA8008-D038-4549-BB8E-82CC3B1C7569}" dt="2021-08-25T19:46:04.554" v="121" actId="1076"/>
          <ac:picMkLst>
            <pc:docMk/>
            <pc:sldMk cId="4128952323" sldId="258"/>
            <ac:picMk id="8" creationId="{0B813FF0-4C93-4FD2-B0B3-AC479E35F5D2}"/>
          </ac:picMkLst>
        </pc:picChg>
        <pc:picChg chg="add del mod">
          <ac:chgData name="Brian Mead" userId="f80ecc54bab78149" providerId="Windows Live" clId="Web-{B6AA8008-D038-4549-BB8E-82CC3B1C7569}" dt="2021-08-25T19:44:39.098" v="105"/>
          <ac:picMkLst>
            <pc:docMk/>
            <pc:sldMk cId="4128952323" sldId="258"/>
            <ac:picMk id="9" creationId="{AB3EA4E9-3C0E-4BC9-BDAE-9F14F12076DC}"/>
          </ac:picMkLst>
        </pc:picChg>
        <pc:picChg chg="add mod">
          <ac:chgData name="Brian Mead" userId="f80ecc54bab78149" providerId="Windows Live" clId="Web-{B6AA8008-D038-4549-BB8E-82CC3B1C7569}" dt="2021-08-25T19:48:15.246" v="140" actId="1076"/>
          <ac:picMkLst>
            <pc:docMk/>
            <pc:sldMk cId="4128952323" sldId="258"/>
            <ac:picMk id="11" creationId="{D55F0DA5-BC68-49F2-AAFB-9BE161C46402}"/>
          </ac:picMkLst>
        </pc:picChg>
        <pc:picChg chg="add mod">
          <ac:chgData name="Brian Mead" userId="f80ecc54bab78149" providerId="Windows Live" clId="Web-{B6AA8008-D038-4549-BB8E-82CC3B1C7569}" dt="2021-08-25T19:45:59.288" v="119" actId="1076"/>
          <ac:picMkLst>
            <pc:docMk/>
            <pc:sldMk cId="4128952323" sldId="258"/>
            <ac:picMk id="13" creationId="{4542F2DE-6251-460E-82AE-6C49A7D30F33}"/>
          </ac:picMkLst>
        </pc:picChg>
        <pc:picChg chg="add mod">
          <ac:chgData name="Brian Mead" userId="f80ecc54bab78149" providerId="Windows Live" clId="Web-{B6AA8008-D038-4549-BB8E-82CC3B1C7569}" dt="2021-08-25T19:46:34.899" v="125" actId="1076"/>
          <ac:picMkLst>
            <pc:docMk/>
            <pc:sldMk cId="4128952323" sldId="258"/>
            <ac:picMk id="15" creationId="{79E0E033-A167-4037-8500-B2859377F9F7}"/>
          </ac:picMkLst>
        </pc:picChg>
        <pc:picChg chg="add mod">
          <ac:chgData name="Brian Mead" userId="f80ecc54bab78149" providerId="Windows Live" clId="Web-{B6AA8008-D038-4549-BB8E-82CC3B1C7569}" dt="2021-08-25T19:47:15.494" v="130" actId="1076"/>
          <ac:picMkLst>
            <pc:docMk/>
            <pc:sldMk cId="4128952323" sldId="258"/>
            <ac:picMk id="19" creationId="{68AC6664-0A20-49C7-9369-0C3B6FCA1C88}"/>
          </ac:picMkLst>
        </pc:picChg>
        <pc:picChg chg="add mod">
          <ac:chgData name="Brian Mead" userId="f80ecc54bab78149" providerId="Windows Live" clId="Web-{B6AA8008-D038-4549-BB8E-82CC3B1C7569}" dt="2021-08-25T19:48:11.371" v="139" actId="1076"/>
          <ac:picMkLst>
            <pc:docMk/>
            <pc:sldMk cId="4128952323" sldId="258"/>
            <ac:picMk id="22" creationId="{62C9B472-90EC-406C-B137-EE49FA713448}"/>
          </ac:picMkLst>
        </pc:picChg>
      </pc:sldChg>
      <pc:sldChg chg="addSp delSp modSp">
        <pc:chgData name="Brian Mead" userId="f80ecc54bab78149" providerId="Windows Live" clId="Web-{B6AA8008-D038-4549-BB8E-82CC3B1C7569}" dt="2021-08-26T16:27:05.586" v="1183" actId="20577"/>
        <pc:sldMkLst>
          <pc:docMk/>
          <pc:sldMk cId="2067005262" sldId="259"/>
        </pc:sldMkLst>
        <pc:spChg chg="mod">
          <ac:chgData name="Brian Mead" userId="f80ecc54bab78149" providerId="Windows Live" clId="Web-{B6AA8008-D038-4549-BB8E-82CC3B1C7569}" dt="2021-08-25T19:49:09.186" v="147" actId="20577"/>
          <ac:spMkLst>
            <pc:docMk/>
            <pc:sldMk cId="2067005262" sldId="259"/>
            <ac:spMk id="2" creationId="{15115107-5DA3-4397-A1DA-67705DAE1EC2}"/>
          </ac:spMkLst>
        </pc:spChg>
        <pc:spChg chg="add mod">
          <ac:chgData name="Brian Mead" userId="f80ecc54bab78149" providerId="Windows Live" clId="Web-{B6AA8008-D038-4549-BB8E-82CC3B1C7569}" dt="2021-08-26T16:27:05.586" v="1183" actId="20577"/>
          <ac:spMkLst>
            <pc:docMk/>
            <pc:sldMk cId="2067005262" sldId="259"/>
            <ac:spMk id="47" creationId="{4DB5747A-DAE5-446C-8B9B-8539E1F79BDD}"/>
          </ac:spMkLst>
        </pc:spChg>
        <pc:spChg chg="add del mod">
          <ac:chgData name="Brian Mead" userId="f80ecc54bab78149" providerId="Windows Live" clId="Web-{B6AA8008-D038-4549-BB8E-82CC3B1C7569}" dt="2021-08-25T19:49:51.859" v="162"/>
          <ac:spMkLst>
            <pc:docMk/>
            <pc:sldMk cId="2067005262" sldId="259"/>
            <ac:spMk id="48" creationId="{4A0DA99F-EE21-4601-9199-FE148636B117}"/>
          </ac:spMkLst>
        </pc:spChg>
        <pc:spChg chg="add mod">
          <ac:chgData name="Brian Mead" userId="f80ecc54bab78149" providerId="Windows Live" clId="Web-{B6AA8008-D038-4549-BB8E-82CC3B1C7569}" dt="2021-08-25T19:50:22.266" v="179" actId="20577"/>
          <ac:spMkLst>
            <pc:docMk/>
            <pc:sldMk cId="2067005262" sldId="259"/>
            <ac:spMk id="49" creationId="{06B8724F-1C63-43F8-8D98-B9032301D933}"/>
          </ac:spMkLst>
        </pc:spChg>
        <pc:spChg chg="add mod">
          <ac:chgData name="Brian Mead" userId="f80ecc54bab78149" providerId="Windows Live" clId="Web-{B6AA8008-D038-4549-BB8E-82CC3B1C7569}" dt="2021-08-25T19:55:29.699" v="230" actId="1076"/>
          <ac:spMkLst>
            <pc:docMk/>
            <pc:sldMk cId="2067005262" sldId="259"/>
            <ac:spMk id="51" creationId="{86BD1322-7AEB-418D-9E14-9995BBA6925C}"/>
          </ac:spMkLst>
        </pc:spChg>
        <pc:spChg chg="add del mod">
          <ac:chgData name="Brian Mead" userId="f80ecc54bab78149" providerId="Windows Live" clId="Web-{B6AA8008-D038-4549-BB8E-82CC3B1C7569}" dt="2021-08-25T19:55:26.120" v="228"/>
          <ac:spMkLst>
            <pc:docMk/>
            <pc:sldMk cId="2067005262" sldId="259"/>
            <ac:spMk id="52" creationId="{F3B87040-77FD-4A40-91A3-E292D8FF820C}"/>
          </ac:spMkLst>
        </pc:spChg>
        <pc:graphicFrameChg chg="del">
          <ac:chgData name="Brian Mead" userId="f80ecc54bab78149" providerId="Windows Live" clId="Web-{B6AA8008-D038-4549-BB8E-82CC3B1C7569}" dt="2021-08-25T19:49:12.482" v="148"/>
          <ac:graphicFrameMkLst>
            <pc:docMk/>
            <pc:sldMk cId="2067005262" sldId="259"/>
            <ac:graphicFrameMk id="12" creationId="{9472A840-E465-43FB-8B5F-6C6B0A0095C5}"/>
          </ac:graphicFrameMkLst>
        </pc:graphicFrameChg>
        <pc:picChg chg="add mod">
          <ac:chgData name="Brian Mead" userId="f80ecc54bab78149" providerId="Windows Live" clId="Web-{B6AA8008-D038-4549-BB8E-82CC3B1C7569}" dt="2021-08-25T19:50:31.751" v="181" actId="1076"/>
          <ac:picMkLst>
            <pc:docMk/>
            <pc:sldMk cId="2067005262" sldId="259"/>
            <ac:picMk id="50" creationId="{5EE733C8-E723-423A-BD51-0DC58F46928A}"/>
          </ac:picMkLst>
        </pc:picChg>
        <pc:picChg chg="add mod">
          <ac:chgData name="Brian Mead" userId="f80ecc54bab78149" providerId="Windows Live" clId="Web-{B6AA8008-D038-4549-BB8E-82CC3B1C7569}" dt="2021-08-25T19:56:12.888" v="233" actId="1076"/>
          <ac:picMkLst>
            <pc:docMk/>
            <pc:sldMk cId="2067005262" sldId="259"/>
            <ac:picMk id="53" creationId="{187BBDBE-B2E8-4DBD-BE7D-6F32B8C2E8DC}"/>
          </ac:picMkLst>
        </pc:picChg>
      </pc:sldChg>
      <pc:sldChg chg="addSp delSp modSp">
        <pc:chgData name="Brian Mead" userId="f80ecc54bab78149" providerId="Windows Live" clId="Web-{B6AA8008-D038-4549-BB8E-82CC3B1C7569}" dt="2021-08-25T20:02:25.885" v="319" actId="20577"/>
        <pc:sldMkLst>
          <pc:docMk/>
          <pc:sldMk cId="2673849116" sldId="260"/>
        </pc:sldMkLst>
        <pc:spChg chg="mod">
          <ac:chgData name="Brian Mead" userId="f80ecc54bab78149" providerId="Windows Live" clId="Web-{B6AA8008-D038-4549-BB8E-82CC3B1C7569}" dt="2021-08-25T19:57:51.266" v="243" actId="20577"/>
          <ac:spMkLst>
            <pc:docMk/>
            <pc:sldMk cId="2673849116" sldId="260"/>
            <ac:spMk id="2" creationId="{51F70220-677A-411B-B416-94321A555329}"/>
          </ac:spMkLst>
        </pc:spChg>
        <pc:spChg chg="mod">
          <ac:chgData name="Brian Mead" userId="f80ecc54bab78149" providerId="Windows Live" clId="Web-{B6AA8008-D038-4549-BB8E-82CC3B1C7569}" dt="2021-08-25T19:57:58.735" v="245" actId="1076"/>
          <ac:spMkLst>
            <pc:docMk/>
            <pc:sldMk cId="2673849116" sldId="260"/>
            <ac:spMk id="3" creationId="{667D1328-A694-4327-A93A-3D919FD65B27}"/>
          </ac:spMkLst>
        </pc:spChg>
        <pc:spChg chg="add mod">
          <ac:chgData name="Brian Mead" userId="f80ecc54bab78149" providerId="Windows Live" clId="Web-{B6AA8008-D038-4549-BB8E-82CC3B1C7569}" dt="2021-08-25T20:02:25.885" v="319" actId="20577"/>
          <ac:spMkLst>
            <pc:docMk/>
            <pc:sldMk cId="2673849116" sldId="260"/>
            <ac:spMk id="6" creationId="{0E11518B-1CA3-44F1-A8B5-C0A5D5D8BDA7}"/>
          </ac:spMkLst>
        </pc:spChg>
        <pc:spChg chg="add">
          <ac:chgData name="Brian Mead" userId="f80ecc54bab78149" providerId="Windows Live" clId="Web-{B6AA8008-D038-4549-BB8E-82CC3B1C7569}" dt="2021-08-25T20:01:51.024" v="305"/>
          <ac:spMkLst>
            <pc:docMk/>
            <pc:sldMk cId="2673849116" sldId="260"/>
            <ac:spMk id="7" creationId="{061FC38A-B000-4600-81E9-93BF193FE177}"/>
          </ac:spMkLst>
        </pc:spChg>
        <pc:picChg chg="del">
          <ac:chgData name="Brian Mead" userId="f80ecc54bab78149" providerId="Windows Live" clId="Web-{B6AA8008-D038-4549-BB8E-82CC3B1C7569}" dt="2021-08-25T19:57:11.515" v="234"/>
          <ac:picMkLst>
            <pc:docMk/>
            <pc:sldMk cId="2673849116" sldId="260"/>
            <ac:picMk id="4" creationId="{AB2E0BE0-B684-4228-A4DF-58C8CAFFDF47}"/>
          </ac:picMkLst>
        </pc:picChg>
        <pc:picChg chg="add mod">
          <ac:chgData name="Brian Mead" userId="f80ecc54bab78149" providerId="Windows Live" clId="Web-{B6AA8008-D038-4549-BB8E-82CC3B1C7569}" dt="2021-08-25T20:00:47.335" v="283" actId="1076"/>
          <ac:picMkLst>
            <pc:docMk/>
            <pc:sldMk cId="2673849116" sldId="260"/>
            <ac:picMk id="5" creationId="{03C3439B-C1EF-4810-A662-ECE6C71491AE}"/>
          </ac:picMkLst>
        </pc:picChg>
        <pc:picChg chg="add mod">
          <ac:chgData name="Brian Mead" userId="f80ecc54bab78149" providerId="Windows Live" clId="Web-{B6AA8008-D038-4549-BB8E-82CC3B1C7569}" dt="2021-08-25T20:02:02.134" v="307" actId="1076"/>
          <ac:picMkLst>
            <pc:docMk/>
            <pc:sldMk cId="2673849116" sldId="260"/>
            <ac:picMk id="8" creationId="{991FA465-4C20-43AE-B18A-87B0A75BD704}"/>
          </ac:picMkLst>
        </pc:picChg>
      </pc:sldChg>
      <pc:sldChg chg="addSp delSp modSp add replId">
        <pc:chgData name="Brian Mead" userId="f80ecc54bab78149" providerId="Windows Live" clId="Web-{B6AA8008-D038-4549-BB8E-82CC3B1C7569}" dt="2021-08-25T20:05:25.797" v="359" actId="1076"/>
        <pc:sldMkLst>
          <pc:docMk/>
          <pc:sldMk cId="1342358522" sldId="261"/>
        </pc:sldMkLst>
        <pc:spChg chg="mod">
          <ac:chgData name="Brian Mead" userId="f80ecc54bab78149" providerId="Windows Live" clId="Web-{B6AA8008-D038-4549-BB8E-82CC3B1C7569}" dt="2021-08-25T20:03:14.808" v="338" actId="20577"/>
          <ac:spMkLst>
            <pc:docMk/>
            <pc:sldMk cId="1342358522" sldId="261"/>
            <ac:spMk id="2" creationId="{51F70220-677A-411B-B416-94321A555329}"/>
          </ac:spMkLst>
        </pc:spChg>
        <pc:spChg chg="add">
          <ac:chgData name="Brian Mead" userId="f80ecc54bab78149" providerId="Windows Live" clId="Web-{B6AA8008-D038-4549-BB8E-82CC3B1C7569}" dt="2021-08-25T20:04:36.514" v="354"/>
          <ac:spMkLst>
            <pc:docMk/>
            <pc:sldMk cId="1342358522" sldId="261"/>
            <ac:spMk id="4" creationId="{80F39112-03BE-4DC6-A61D-F36B158267EE}"/>
          </ac:spMkLst>
        </pc:spChg>
        <pc:spChg chg="mod">
          <ac:chgData name="Brian Mead" userId="f80ecc54bab78149" providerId="Windows Live" clId="Web-{B6AA8008-D038-4549-BB8E-82CC3B1C7569}" dt="2021-08-25T20:04:35.671" v="353" actId="20577"/>
          <ac:spMkLst>
            <pc:docMk/>
            <pc:sldMk cId="1342358522" sldId="261"/>
            <ac:spMk id="6" creationId="{0E11518B-1CA3-44F1-A8B5-C0A5D5D8BDA7}"/>
          </ac:spMkLst>
        </pc:spChg>
        <pc:picChg chg="del">
          <ac:chgData name="Brian Mead" userId="f80ecc54bab78149" providerId="Windows Live" clId="Web-{B6AA8008-D038-4549-BB8E-82CC3B1C7569}" dt="2021-08-25T20:03:18.574" v="340"/>
          <ac:picMkLst>
            <pc:docMk/>
            <pc:sldMk cId="1342358522" sldId="261"/>
            <ac:picMk id="5" creationId="{03C3439B-C1EF-4810-A662-ECE6C71491AE}"/>
          </ac:picMkLst>
        </pc:picChg>
        <pc:picChg chg="del">
          <ac:chgData name="Brian Mead" userId="f80ecc54bab78149" providerId="Windows Live" clId="Web-{B6AA8008-D038-4549-BB8E-82CC3B1C7569}" dt="2021-08-25T20:03:16.527" v="339"/>
          <ac:picMkLst>
            <pc:docMk/>
            <pc:sldMk cId="1342358522" sldId="261"/>
            <ac:picMk id="8" creationId="{991FA465-4C20-43AE-B18A-87B0A75BD704}"/>
          </ac:picMkLst>
        </pc:picChg>
        <pc:picChg chg="add mod">
          <ac:chgData name="Brian Mead" userId="f80ecc54bab78149" providerId="Windows Live" clId="Web-{B6AA8008-D038-4549-BB8E-82CC3B1C7569}" dt="2021-08-25T20:05:25.797" v="359" actId="1076"/>
          <ac:picMkLst>
            <pc:docMk/>
            <pc:sldMk cId="1342358522" sldId="261"/>
            <ac:picMk id="9" creationId="{B387AE3B-78F4-4328-9989-A8BE1462ADE2}"/>
          </ac:picMkLst>
        </pc:picChg>
      </pc:sldChg>
      <pc:sldChg chg="new del">
        <pc:chgData name="Brian Mead" userId="f80ecc54bab78149" providerId="Windows Live" clId="Web-{B6AA8008-D038-4549-BB8E-82CC3B1C7569}" dt="2021-08-25T20:02:36.166" v="321"/>
        <pc:sldMkLst>
          <pc:docMk/>
          <pc:sldMk cId="2873082752" sldId="261"/>
        </pc:sldMkLst>
      </pc:sldChg>
      <pc:sldChg chg="new del">
        <pc:chgData name="Brian Mead" userId="f80ecc54bab78149" providerId="Windows Live" clId="Web-{B6AA8008-D038-4549-BB8E-82CC3B1C7569}" dt="2021-08-25T20:02:48.479" v="323"/>
        <pc:sldMkLst>
          <pc:docMk/>
          <pc:sldMk cId="2921637104" sldId="261"/>
        </pc:sldMkLst>
      </pc:sldChg>
      <pc:sldChg chg="addSp delSp modSp add replId">
        <pc:chgData name="Brian Mead" userId="f80ecc54bab78149" providerId="Windows Live" clId="Web-{B6AA8008-D038-4549-BB8E-82CC3B1C7569}" dt="2021-08-25T20:10:56.652" v="366" actId="1076"/>
        <pc:sldMkLst>
          <pc:docMk/>
          <pc:sldMk cId="3096403413" sldId="262"/>
        </pc:sldMkLst>
        <pc:picChg chg="add mod">
          <ac:chgData name="Brian Mead" userId="f80ecc54bab78149" providerId="Windows Live" clId="Web-{B6AA8008-D038-4549-BB8E-82CC3B1C7569}" dt="2021-08-25T20:10:56.652" v="366" actId="1076"/>
          <ac:picMkLst>
            <pc:docMk/>
            <pc:sldMk cId="3096403413" sldId="262"/>
            <ac:picMk id="5" creationId="{CA304784-98C5-4506-9851-40E85F378B0B}"/>
          </ac:picMkLst>
        </pc:picChg>
        <pc:picChg chg="del">
          <ac:chgData name="Brian Mead" userId="f80ecc54bab78149" providerId="Windows Live" clId="Web-{B6AA8008-D038-4549-BB8E-82CC3B1C7569}" dt="2021-08-25T20:05:36.157" v="361"/>
          <ac:picMkLst>
            <pc:docMk/>
            <pc:sldMk cId="3096403413" sldId="262"/>
            <ac:picMk id="9" creationId="{B387AE3B-78F4-4328-9989-A8BE1462ADE2}"/>
          </ac:picMkLst>
        </pc:picChg>
      </pc:sldChg>
      <pc:sldChg chg="addSp delSp modSp add replId">
        <pc:chgData name="Brian Mead" userId="f80ecc54bab78149" providerId="Windows Live" clId="Web-{B6AA8008-D038-4549-BB8E-82CC3B1C7569}" dt="2021-08-25T20:13:55.565" v="418" actId="1076"/>
        <pc:sldMkLst>
          <pc:docMk/>
          <pc:sldMk cId="1382273598" sldId="263"/>
        </pc:sldMkLst>
        <pc:spChg chg="mod">
          <ac:chgData name="Brian Mead" userId="f80ecc54bab78149" providerId="Windows Live" clId="Web-{B6AA8008-D038-4549-BB8E-82CC3B1C7569}" dt="2021-08-25T20:13:55.565" v="418" actId="1076"/>
          <ac:spMkLst>
            <pc:docMk/>
            <pc:sldMk cId="1382273598" sldId="263"/>
            <ac:spMk id="2" creationId="{51F70220-677A-411B-B416-94321A555329}"/>
          </ac:spMkLst>
        </pc:spChg>
        <pc:spChg chg="add mod">
          <ac:chgData name="Brian Mead" userId="f80ecc54bab78149" providerId="Windows Live" clId="Web-{B6AA8008-D038-4549-BB8E-82CC3B1C7569}" dt="2021-08-25T20:12:11.749" v="399" actId="1076"/>
          <ac:spMkLst>
            <pc:docMk/>
            <pc:sldMk cId="1382273598" sldId="263"/>
            <ac:spMk id="9" creationId="{C1877D35-5637-473C-BF3D-673DBE77208F}"/>
          </ac:spMkLst>
        </pc:spChg>
        <pc:spChg chg="add del mod">
          <ac:chgData name="Brian Mead" userId="f80ecc54bab78149" providerId="Windows Live" clId="Web-{B6AA8008-D038-4549-BB8E-82CC3B1C7569}" dt="2021-08-25T20:13:40.830" v="414"/>
          <ac:spMkLst>
            <pc:docMk/>
            <pc:sldMk cId="1382273598" sldId="263"/>
            <ac:spMk id="10" creationId="{5C3FE61F-A078-43AA-BF1B-EB731F82B46E}"/>
          </ac:spMkLst>
        </pc:spChg>
        <pc:picChg chg="del">
          <ac:chgData name="Brian Mead" userId="f80ecc54bab78149" providerId="Windows Live" clId="Web-{B6AA8008-D038-4549-BB8E-82CC3B1C7569}" dt="2021-08-25T20:11:08.200" v="368"/>
          <ac:picMkLst>
            <pc:docMk/>
            <pc:sldMk cId="1382273598" sldId="263"/>
            <ac:picMk id="5" creationId="{CA304784-98C5-4506-9851-40E85F378B0B}"/>
          </ac:picMkLst>
        </pc:picChg>
        <pc:picChg chg="add mod">
          <ac:chgData name="Brian Mead" userId="f80ecc54bab78149" providerId="Windows Live" clId="Web-{B6AA8008-D038-4549-BB8E-82CC3B1C7569}" dt="2021-08-25T20:13:49.862" v="416" actId="14100"/>
          <ac:picMkLst>
            <pc:docMk/>
            <pc:sldMk cId="1382273598" sldId="263"/>
            <ac:picMk id="8" creationId="{716EDC44-2D38-4879-96EE-AE3F6B77016A}"/>
          </ac:picMkLst>
        </pc:picChg>
        <pc:picChg chg="add mod">
          <ac:chgData name="Brian Mead" userId="f80ecc54bab78149" providerId="Windows Live" clId="Web-{B6AA8008-D038-4549-BB8E-82CC3B1C7569}" dt="2021-08-25T20:13:52.049" v="417" actId="1076"/>
          <ac:picMkLst>
            <pc:docMk/>
            <pc:sldMk cId="1382273598" sldId="263"/>
            <ac:picMk id="11" creationId="{87E1B51F-4319-4B0B-B7D6-C761B29E18DB}"/>
          </ac:picMkLst>
        </pc:picChg>
      </pc:sldChg>
      <pc:sldChg chg="add del replId">
        <pc:chgData name="Brian Mead" userId="f80ecc54bab78149" providerId="Windows Live" clId="Web-{B6AA8008-D038-4549-BB8E-82CC3B1C7569}" dt="2021-08-25T20:14:07.893" v="420"/>
        <pc:sldMkLst>
          <pc:docMk/>
          <pc:sldMk cId="1742100125" sldId="264"/>
        </pc:sldMkLst>
      </pc:sldChg>
      <pc:sldChg chg="addSp delSp modSp add replId">
        <pc:chgData name="Brian Mead" userId="f80ecc54bab78149" providerId="Windows Live" clId="Web-{B6AA8008-D038-4549-BB8E-82CC3B1C7569}" dt="2021-08-25T20:17:56.386" v="436"/>
        <pc:sldMkLst>
          <pc:docMk/>
          <pc:sldMk cId="3223688517" sldId="264"/>
        </pc:sldMkLst>
        <pc:spChg chg="add del">
          <ac:chgData name="Brian Mead" userId="f80ecc54bab78149" providerId="Windows Live" clId="Web-{B6AA8008-D038-4549-BB8E-82CC3B1C7569}" dt="2021-08-25T20:17:56.386" v="436"/>
          <ac:spMkLst>
            <pc:docMk/>
            <pc:sldMk cId="3223688517" sldId="264"/>
            <ac:spMk id="10" creationId="{6F0B2A86-C2A1-464D-89F6-86F2CF6A219D}"/>
          </ac:spMkLst>
        </pc:spChg>
        <pc:picChg chg="add mod">
          <ac:chgData name="Brian Mead" userId="f80ecc54bab78149" providerId="Windows Live" clId="Web-{B6AA8008-D038-4549-BB8E-82CC3B1C7569}" dt="2021-08-25T20:17:54.823" v="435" actId="1076"/>
          <ac:picMkLst>
            <pc:docMk/>
            <pc:sldMk cId="3223688517" sldId="264"/>
            <ac:picMk id="5" creationId="{06D576C5-5E34-426E-AB7C-AD687CA37F42}"/>
          </ac:picMkLst>
        </pc:picChg>
        <pc:picChg chg="del">
          <ac:chgData name="Brian Mead" userId="f80ecc54bab78149" providerId="Windows Live" clId="Web-{B6AA8008-D038-4549-BB8E-82CC3B1C7569}" dt="2021-08-25T20:14:17.628" v="422"/>
          <ac:picMkLst>
            <pc:docMk/>
            <pc:sldMk cId="3223688517" sldId="264"/>
            <ac:picMk id="8" creationId="{716EDC44-2D38-4879-96EE-AE3F6B77016A}"/>
          </ac:picMkLst>
        </pc:picChg>
        <pc:picChg chg="del">
          <ac:chgData name="Brian Mead" userId="f80ecc54bab78149" providerId="Windows Live" clId="Web-{B6AA8008-D038-4549-BB8E-82CC3B1C7569}" dt="2021-08-25T20:14:18.222" v="423"/>
          <ac:picMkLst>
            <pc:docMk/>
            <pc:sldMk cId="3223688517" sldId="264"/>
            <ac:picMk id="11" creationId="{87E1B51F-4319-4B0B-B7D6-C761B29E18DB}"/>
          </ac:picMkLst>
        </pc:picChg>
        <pc:picChg chg="add del mod">
          <ac:chgData name="Brian Mead" userId="f80ecc54bab78149" providerId="Windows Live" clId="Web-{B6AA8008-D038-4549-BB8E-82CC3B1C7569}" dt="2021-08-25T20:17:51.932" v="434"/>
          <ac:picMkLst>
            <pc:docMk/>
            <pc:sldMk cId="3223688517" sldId="264"/>
            <ac:picMk id="12" creationId="{B95B7108-457F-4923-879E-3337F483E26A}"/>
          </ac:picMkLst>
        </pc:picChg>
      </pc:sldChg>
      <pc:sldChg chg="addSp delSp modSp add replId">
        <pc:chgData name="Brian Mead" userId="f80ecc54bab78149" providerId="Windows Live" clId="Web-{B6AA8008-D038-4549-BB8E-82CC3B1C7569}" dt="2021-08-25T20:19:49.983" v="485" actId="1076"/>
        <pc:sldMkLst>
          <pc:docMk/>
          <pc:sldMk cId="3130651670" sldId="265"/>
        </pc:sldMkLst>
        <pc:spChg chg="mod">
          <ac:chgData name="Brian Mead" userId="f80ecc54bab78149" providerId="Windows Live" clId="Web-{B6AA8008-D038-4549-BB8E-82CC3B1C7569}" dt="2021-08-25T20:18:31.871" v="453" actId="20577"/>
          <ac:spMkLst>
            <pc:docMk/>
            <pc:sldMk cId="3130651670" sldId="265"/>
            <ac:spMk id="2" creationId="{51F70220-677A-411B-B416-94321A555329}"/>
          </ac:spMkLst>
        </pc:spChg>
        <pc:spChg chg="mod">
          <ac:chgData name="Brian Mead" userId="f80ecc54bab78149" providerId="Windows Live" clId="Web-{B6AA8008-D038-4549-BB8E-82CC3B1C7569}" dt="2021-08-25T20:19:49.983" v="485" actId="1076"/>
          <ac:spMkLst>
            <pc:docMk/>
            <pc:sldMk cId="3130651670" sldId="265"/>
            <ac:spMk id="9" creationId="{C1877D35-5637-473C-BF3D-673DBE77208F}"/>
          </ac:spMkLst>
        </pc:spChg>
        <pc:picChg chg="del">
          <ac:chgData name="Brian Mead" userId="f80ecc54bab78149" providerId="Windows Live" clId="Web-{B6AA8008-D038-4549-BB8E-82CC3B1C7569}" dt="2021-08-25T20:18:36.028" v="454"/>
          <ac:picMkLst>
            <pc:docMk/>
            <pc:sldMk cId="3130651670" sldId="265"/>
            <ac:picMk id="5" creationId="{06D576C5-5E34-426E-AB7C-AD687CA37F42}"/>
          </ac:picMkLst>
        </pc:picChg>
        <pc:picChg chg="add mod">
          <ac:chgData name="Brian Mead" userId="f80ecc54bab78149" providerId="Windows Live" clId="Web-{B6AA8008-D038-4549-BB8E-82CC3B1C7569}" dt="2021-08-25T20:18:53.606" v="458" actId="1076"/>
          <ac:picMkLst>
            <pc:docMk/>
            <pc:sldMk cId="3130651670" sldId="265"/>
            <ac:picMk id="8" creationId="{BDFE00E3-36BD-4540-9B7F-27A7935F1C1A}"/>
          </ac:picMkLst>
        </pc:picChg>
      </pc:sldChg>
      <pc:sldChg chg="addSp delSp modSp add replId">
        <pc:chgData name="Brian Mead" userId="f80ecc54bab78149" providerId="Windows Live" clId="Web-{B6AA8008-D038-4549-BB8E-82CC3B1C7569}" dt="2021-08-25T20:22:17.738" v="536" actId="20577"/>
        <pc:sldMkLst>
          <pc:docMk/>
          <pc:sldMk cId="3945492028" sldId="266"/>
        </pc:sldMkLst>
        <pc:spChg chg="mod">
          <ac:chgData name="Brian Mead" userId="f80ecc54bab78149" providerId="Windows Live" clId="Web-{B6AA8008-D038-4549-BB8E-82CC3B1C7569}" dt="2021-08-25T20:21:04.127" v="498" actId="20577"/>
          <ac:spMkLst>
            <pc:docMk/>
            <pc:sldMk cId="3945492028" sldId="266"/>
            <ac:spMk id="2" creationId="{51F70220-677A-411B-B416-94321A555329}"/>
          </ac:spMkLst>
        </pc:spChg>
        <pc:spChg chg="mod">
          <ac:chgData name="Brian Mead" userId="f80ecc54bab78149" providerId="Windows Live" clId="Web-{B6AA8008-D038-4549-BB8E-82CC3B1C7569}" dt="2021-08-25T20:22:17.738" v="536" actId="20577"/>
          <ac:spMkLst>
            <pc:docMk/>
            <pc:sldMk cId="3945492028" sldId="266"/>
            <ac:spMk id="9" creationId="{C1877D35-5637-473C-BF3D-673DBE77208F}"/>
          </ac:spMkLst>
        </pc:spChg>
        <pc:picChg chg="add mod">
          <ac:chgData name="Brian Mead" userId="f80ecc54bab78149" providerId="Windows Live" clId="Web-{B6AA8008-D038-4549-BB8E-82CC3B1C7569}" dt="2021-08-25T20:21:19.283" v="502" actId="1076"/>
          <ac:picMkLst>
            <pc:docMk/>
            <pc:sldMk cId="3945492028" sldId="266"/>
            <ac:picMk id="5" creationId="{CD01FB7A-1398-4596-8505-1B134E2184D8}"/>
          </ac:picMkLst>
        </pc:picChg>
        <pc:picChg chg="del">
          <ac:chgData name="Brian Mead" userId="f80ecc54bab78149" providerId="Windows Live" clId="Web-{B6AA8008-D038-4549-BB8E-82CC3B1C7569}" dt="2021-08-25T20:21:10.408" v="499"/>
          <ac:picMkLst>
            <pc:docMk/>
            <pc:sldMk cId="3945492028" sldId="266"/>
            <ac:picMk id="8" creationId="{BDFE00E3-36BD-4540-9B7F-27A7935F1C1A}"/>
          </ac:picMkLst>
        </pc:picChg>
      </pc:sldChg>
      <pc:sldChg chg="addSp delSp modSp add replId">
        <pc:chgData name="Brian Mead" userId="f80ecc54bab78149" providerId="Windows Live" clId="Web-{B6AA8008-D038-4549-BB8E-82CC3B1C7569}" dt="2021-08-25T20:24:01.476" v="561" actId="20577"/>
        <pc:sldMkLst>
          <pc:docMk/>
          <pc:sldMk cId="3636078731" sldId="267"/>
        </pc:sldMkLst>
        <pc:spChg chg="mod">
          <ac:chgData name="Brian Mead" userId="f80ecc54bab78149" providerId="Windows Live" clId="Web-{B6AA8008-D038-4549-BB8E-82CC3B1C7569}" dt="2021-08-25T20:22:58.755" v="539" actId="20577"/>
          <ac:spMkLst>
            <pc:docMk/>
            <pc:sldMk cId="3636078731" sldId="267"/>
            <ac:spMk id="2" creationId="{51F70220-677A-411B-B416-94321A555329}"/>
          </ac:spMkLst>
        </pc:spChg>
        <pc:spChg chg="mod">
          <ac:chgData name="Brian Mead" userId="f80ecc54bab78149" providerId="Windows Live" clId="Web-{B6AA8008-D038-4549-BB8E-82CC3B1C7569}" dt="2021-08-25T20:24:01.476" v="561" actId="20577"/>
          <ac:spMkLst>
            <pc:docMk/>
            <pc:sldMk cId="3636078731" sldId="267"/>
            <ac:spMk id="9" creationId="{C1877D35-5637-473C-BF3D-673DBE77208F}"/>
          </ac:spMkLst>
        </pc:spChg>
        <pc:picChg chg="del">
          <ac:chgData name="Brian Mead" userId="f80ecc54bab78149" providerId="Windows Live" clId="Web-{B6AA8008-D038-4549-BB8E-82CC3B1C7569}" dt="2021-08-25T20:23:00.224" v="540"/>
          <ac:picMkLst>
            <pc:docMk/>
            <pc:sldMk cId="3636078731" sldId="267"/>
            <ac:picMk id="5" creationId="{CD01FB7A-1398-4596-8505-1B134E2184D8}"/>
          </ac:picMkLst>
        </pc:picChg>
        <pc:picChg chg="add mod">
          <ac:chgData name="Brian Mead" userId="f80ecc54bab78149" providerId="Windows Live" clId="Web-{B6AA8008-D038-4549-BB8E-82CC3B1C7569}" dt="2021-08-25T20:23:10.178" v="544" actId="14100"/>
          <ac:picMkLst>
            <pc:docMk/>
            <pc:sldMk cId="3636078731" sldId="267"/>
            <ac:picMk id="8" creationId="{1A38E44E-1F6D-456F-AA31-79CCC18219BD}"/>
          </ac:picMkLst>
        </pc:picChg>
      </pc:sldChg>
      <pc:sldChg chg="addSp delSp modSp add replId">
        <pc:chgData name="Brian Mead" userId="f80ecc54bab78149" providerId="Windows Live" clId="Web-{B6AA8008-D038-4549-BB8E-82CC3B1C7569}" dt="2021-08-25T20:31:28.492" v="633" actId="20577"/>
        <pc:sldMkLst>
          <pc:docMk/>
          <pc:sldMk cId="3044503296" sldId="268"/>
        </pc:sldMkLst>
        <pc:spChg chg="mod">
          <ac:chgData name="Brian Mead" userId="f80ecc54bab78149" providerId="Windows Live" clId="Web-{B6AA8008-D038-4549-BB8E-82CC3B1C7569}" dt="2021-08-25T20:31:28.492" v="633" actId="20577"/>
          <ac:spMkLst>
            <pc:docMk/>
            <pc:sldMk cId="3044503296" sldId="268"/>
            <ac:spMk id="9" creationId="{C1877D35-5637-473C-BF3D-673DBE77208F}"/>
          </ac:spMkLst>
        </pc:spChg>
        <pc:spChg chg="add">
          <ac:chgData name="Brian Mead" userId="f80ecc54bab78149" providerId="Windows Live" clId="Web-{B6AA8008-D038-4549-BB8E-82CC3B1C7569}" dt="2021-08-25T20:30:33.568" v="616"/>
          <ac:spMkLst>
            <pc:docMk/>
            <pc:sldMk cId="3044503296" sldId="268"/>
            <ac:spMk id="12" creationId="{8564D56D-6E68-42B7-A4FD-D441F3226307}"/>
          </ac:spMkLst>
        </pc:spChg>
        <pc:spChg chg="add mod">
          <ac:chgData name="Brian Mead" userId="f80ecc54bab78149" providerId="Windows Live" clId="Web-{B6AA8008-D038-4549-BB8E-82CC3B1C7569}" dt="2021-08-25T20:31:07.679" v="630" actId="1076"/>
          <ac:spMkLst>
            <pc:docMk/>
            <pc:sldMk cId="3044503296" sldId="268"/>
            <ac:spMk id="14" creationId="{006EC05A-B26A-468B-AEAF-49E609EA55D6}"/>
          </ac:spMkLst>
        </pc:spChg>
        <pc:picChg chg="add del mod">
          <ac:chgData name="Brian Mead" userId="f80ecc54bab78149" providerId="Windows Live" clId="Web-{B6AA8008-D038-4549-BB8E-82CC3B1C7569}" dt="2021-08-25T20:25:43.933" v="587"/>
          <ac:picMkLst>
            <pc:docMk/>
            <pc:sldMk cId="3044503296" sldId="268"/>
            <ac:picMk id="5" creationId="{5311628C-5CC0-48E0-8878-2D40487449F9}"/>
          </ac:picMkLst>
        </pc:picChg>
        <pc:picChg chg="del">
          <ac:chgData name="Brian Mead" userId="f80ecc54bab78149" providerId="Windows Live" clId="Web-{B6AA8008-D038-4549-BB8E-82CC3B1C7569}" dt="2021-08-25T20:24:09.461" v="563"/>
          <ac:picMkLst>
            <pc:docMk/>
            <pc:sldMk cId="3044503296" sldId="268"/>
            <ac:picMk id="8" creationId="{1A38E44E-1F6D-456F-AA31-79CCC18219BD}"/>
          </ac:picMkLst>
        </pc:picChg>
        <pc:picChg chg="add del mod">
          <ac:chgData name="Brian Mead" userId="f80ecc54bab78149" providerId="Windows Live" clId="Web-{B6AA8008-D038-4549-BB8E-82CC3B1C7569}" dt="2021-08-25T20:29:42.129" v="607"/>
          <ac:picMkLst>
            <pc:docMk/>
            <pc:sldMk cId="3044503296" sldId="268"/>
            <ac:picMk id="10" creationId="{61841103-8944-466F-95BD-9D0C8530FE7D}"/>
          </ac:picMkLst>
        </pc:picChg>
        <pc:picChg chg="add mod">
          <ac:chgData name="Brian Mead" userId="f80ecc54bab78149" providerId="Windows Live" clId="Web-{B6AA8008-D038-4549-BB8E-82CC3B1C7569}" dt="2021-08-25T20:30:31.724" v="615" actId="1076"/>
          <ac:picMkLst>
            <pc:docMk/>
            <pc:sldMk cId="3044503296" sldId="268"/>
            <ac:picMk id="11" creationId="{E069D599-85FE-4404-B2B7-A95B800B64C6}"/>
          </ac:picMkLst>
        </pc:picChg>
        <pc:picChg chg="add mod">
          <ac:chgData name="Brian Mead" userId="f80ecc54bab78149" providerId="Windows Live" clId="Web-{B6AA8008-D038-4549-BB8E-82CC3B1C7569}" dt="2021-08-25T20:30:40.506" v="620" actId="1076"/>
          <ac:picMkLst>
            <pc:docMk/>
            <pc:sldMk cId="3044503296" sldId="268"/>
            <ac:picMk id="13" creationId="{BC17A466-E28E-4FE8-995E-88269BCCC8F5}"/>
          </ac:picMkLst>
        </pc:picChg>
      </pc:sldChg>
      <pc:sldChg chg="addSp delSp modSp add replId">
        <pc:chgData name="Brian Mead" userId="f80ecc54bab78149" providerId="Windows Live" clId="Web-{B6AA8008-D038-4549-BB8E-82CC3B1C7569}" dt="2021-08-26T13:10:44.820" v="701" actId="1076"/>
        <pc:sldMkLst>
          <pc:docMk/>
          <pc:sldMk cId="1300401378" sldId="269"/>
        </pc:sldMkLst>
        <pc:spChg chg="mod">
          <ac:chgData name="Brian Mead" userId="f80ecc54bab78149" providerId="Windows Live" clId="Web-{B6AA8008-D038-4549-BB8E-82CC3B1C7569}" dt="2021-08-26T13:10:35.976" v="699" actId="1076"/>
          <ac:spMkLst>
            <pc:docMk/>
            <pc:sldMk cId="1300401378" sldId="269"/>
            <ac:spMk id="2" creationId="{9C9DE503-F7C2-4A40-83F4-4DE931E7D9DE}"/>
          </ac:spMkLst>
        </pc:spChg>
        <pc:spChg chg="add mod">
          <ac:chgData name="Brian Mead" userId="f80ecc54bab78149" providerId="Windows Live" clId="Web-{B6AA8008-D038-4549-BB8E-82CC3B1C7569}" dt="2021-08-26T13:10:42.288" v="700" actId="1076"/>
          <ac:spMkLst>
            <pc:docMk/>
            <pc:sldMk cId="1300401378" sldId="269"/>
            <ac:spMk id="3" creationId="{616B4E42-BD99-432D-8120-6C3C399BE387}"/>
          </ac:spMkLst>
        </pc:spChg>
        <pc:spChg chg="add del">
          <ac:chgData name="Brian Mead" userId="f80ecc54bab78149" providerId="Windows Live" clId="Web-{B6AA8008-D038-4549-BB8E-82CC3B1C7569}" dt="2021-08-26T13:08:49.551" v="647"/>
          <ac:spMkLst>
            <pc:docMk/>
            <pc:sldMk cId="1300401378" sldId="269"/>
            <ac:spMk id="5" creationId="{338B1CE0-65C3-44FA-9A31-0AC57907F398}"/>
          </ac:spMkLst>
        </pc:spChg>
        <pc:spChg chg="mod">
          <ac:chgData name="Brian Mead" userId="f80ecc54bab78149" providerId="Windows Live" clId="Web-{B6AA8008-D038-4549-BB8E-82CC3B1C7569}" dt="2021-08-26T13:05:43.469" v="636" actId="20577"/>
          <ac:spMkLst>
            <pc:docMk/>
            <pc:sldMk cId="1300401378" sldId="269"/>
            <ac:spMk id="38" creationId="{D91D2195-0C71-4637-BA81-E397B921C75C}"/>
          </ac:spMkLst>
        </pc:spChg>
        <pc:picChg chg="add mod">
          <ac:chgData name="Brian Mead" userId="f80ecc54bab78149" providerId="Windows Live" clId="Web-{B6AA8008-D038-4549-BB8E-82CC3B1C7569}" dt="2021-08-26T13:10:44.820" v="701" actId="1076"/>
          <ac:picMkLst>
            <pc:docMk/>
            <pc:sldMk cId="1300401378" sldId="269"/>
            <ac:picMk id="6" creationId="{47C7980A-8331-4EDF-8B96-7C7C4530346F}"/>
          </ac:picMkLst>
        </pc:picChg>
        <pc:picChg chg="del">
          <ac:chgData name="Brian Mead" userId="f80ecc54bab78149" providerId="Windows Live" clId="Web-{B6AA8008-D038-4549-BB8E-82CC3B1C7569}" dt="2021-08-26T13:05:39.812" v="635"/>
          <ac:picMkLst>
            <pc:docMk/>
            <pc:sldMk cId="1300401378" sldId="269"/>
            <ac:picMk id="39" creationId="{3F584FD2-5135-4FB0-B48A-9E5F8D63E75B}"/>
          </ac:picMkLst>
        </pc:picChg>
      </pc:sldChg>
      <pc:sldChg chg="addSp delSp modSp add replId">
        <pc:chgData name="Brian Mead" userId="f80ecc54bab78149" providerId="Windows Live" clId="Web-{B6AA8008-D038-4549-BB8E-82CC3B1C7569}" dt="2021-08-26T13:17:11.189" v="895" actId="20577"/>
        <pc:sldMkLst>
          <pc:docMk/>
          <pc:sldMk cId="1656388175" sldId="270"/>
        </pc:sldMkLst>
        <pc:spChg chg="mod">
          <ac:chgData name="Brian Mead" userId="f80ecc54bab78149" providerId="Windows Live" clId="Web-{B6AA8008-D038-4549-BB8E-82CC3B1C7569}" dt="2021-08-26T13:17:11.189" v="895" actId="20577"/>
          <ac:spMkLst>
            <pc:docMk/>
            <pc:sldMk cId="1656388175" sldId="270"/>
            <ac:spMk id="3" creationId="{616B4E42-BD99-432D-8120-6C3C399BE387}"/>
          </ac:spMkLst>
        </pc:spChg>
        <pc:spChg chg="add">
          <ac:chgData name="Brian Mead" userId="f80ecc54bab78149" providerId="Windows Live" clId="Web-{B6AA8008-D038-4549-BB8E-82CC3B1C7569}" dt="2021-08-26T13:12:41.995" v="738"/>
          <ac:spMkLst>
            <pc:docMk/>
            <pc:sldMk cId="1656388175" sldId="270"/>
            <ac:spMk id="5" creationId="{D820207C-53CA-4281-AC03-B7CD305EF0F3}"/>
          </ac:spMkLst>
        </pc:spChg>
        <pc:picChg chg="del">
          <ac:chgData name="Brian Mead" userId="f80ecc54bab78149" providerId="Windows Live" clId="Web-{B6AA8008-D038-4549-BB8E-82CC3B1C7569}" dt="2021-08-26T13:11:04.227" v="703"/>
          <ac:picMkLst>
            <pc:docMk/>
            <pc:sldMk cId="1656388175" sldId="270"/>
            <ac:picMk id="6" creationId="{47C7980A-8331-4EDF-8B96-7C7C4530346F}"/>
          </ac:picMkLst>
        </pc:picChg>
        <pc:picChg chg="add mod">
          <ac:chgData name="Brian Mead" userId="f80ecc54bab78149" providerId="Windows Live" clId="Web-{B6AA8008-D038-4549-BB8E-82CC3B1C7569}" dt="2021-08-26T13:12:54.354" v="744" actId="1076"/>
          <ac:picMkLst>
            <pc:docMk/>
            <pc:sldMk cId="1656388175" sldId="270"/>
            <ac:picMk id="7" creationId="{CE94BFE6-20DC-4E49-9ED0-B9D72505C113}"/>
          </ac:picMkLst>
        </pc:picChg>
      </pc:sldChg>
      <pc:sldChg chg="addSp delSp modSp add replId">
        <pc:chgData name="Brian Mead" userId="f80ecc54bab78149" providerId="Windows Live" clId="Web-{B6AA8008-D038-4549-BB8E-82CC3B1C7569}" dt="2021-08-26T13:17:35.533" v="911" actId="20577"/>
        <pc:sldMkLst>
          <pc:docMk/>
          <pc:sldMk cId="397819726" sldId="271"/>
        </pc:sldMkLst>
        <pc:spChg chg="mod">
          <ac:chgData name="Brian Mead" userId="f80ecc54bab78149" providerId="Windows Live" clId="Web-{B6AA8008-D038-4549-BB8E-82CC3B1C7569}" dt="2021-08-26T13:13:11.511" v="751" actId="20577"/>
          <ac:spMkLst>
            <pc:docMk/>
            <pc:sldMk cId="397819726" sldId="271"/>
            <ac:spMk id="2" creationId="{9C9DE503-F7C2-4A40-83F4-4DE931E7D9DE}"/>
          </ac:spMkLst>
        </pc:spChg>
        <pc:spChg chg="mod">
          <ac:chgData name="Brian Mead" userId="f80ecc54bab78149" providerId="Windows Live" clId="Web-{B6AA8008-D038-4549-BB8E-82CC3B1C7569}" dt="2021-08-26T13:17:35.533" v="911" actId="20577"/>
          <ac:spMkLst>
            <pc:docMk/>
            <pc:sldMk cId="397819726" sldId="271"/>
            <ac:spMk id="3" creationId="{616B4E42-BD99-432D-8120-6C3C399BE387}"/>
          </ac:spMkLst>
        </pc:spChg>
        <pc:spChg chg="mod">
          <ac:chgData name="Brian Mead" userId="f80ecc54bab78149" providerId="Windows Live" clId="Web-{B6AA8008-D038-4549-BB8E-82CC3B1C7569}" dt="2021-08-26T13:13:23.542" v="755" actId="20577"/>
          <ac:spMkLst>
            <pc:docMk/>
            <pc:sldMk cId="397819726" sldId="271"/>
            <ac:spMk id="5" creationId="{D820207C-53CA-4281-AC03-B7CD305EF0F3}"/>
          </ac:spMkLst>
        </pc:spChg>
        <pc:spChg chg="add del mod">
          <ac:chgData name="Brian Mead" userId="f80ecc54bab78149" providerId="Windows Live" clId="Web-{B6AA8008-D038-4549-BB8E-82CC3B1C7569}" dt="2021-08-26T13:15:58.078" v="840"/>
          <ac:spMkLst>
            <pc:docMk/>
            <pc:sldMk cId="397819726" sldId="271"/>
            <ac:spMk id="6" creationId="{FC128C23-1FEE-470D-8428-A0944801A113}"/>
          </ac:spMkLst>
        </pc:spChg>
        <pc:picChg chg="del">
          <ac:chgData name="Brian Mead" userId="f80ecc54bab78149" providerId="Windows Live" clId="Web-{B6AA8008-D038-4549-BB8E-82CC3B1C7569}" dt="2021-08-26T13:13:19.683" v="754"/>
          <ac:picMkLst>
            <pc:docMk/>
            <pc:sldMk cId="397819726" sldId="271"/>
            <ac:picMk id="7" creationId="{CE94BFE6-20DC-4E49-9ED0-B9D72505C113}"/>
          </ac:picMkLst>
        </pc:picChg>
        <pc:picChg chg="add mod">
          <ac:chgData name="Brian Mead" userId="f80ecc54bab78149" providerId="Windows Live" clId="Web-{B6AA8008-D038-4549-BB8E-82CC3B1C7569}" dt="2021-08-26T13:15:27.421" v="815" actId="1076"/>
          <ac:picMkLst>
            <pc:docMk/>
            <pc:sldMk cId="397819726" sldId="271"/>
            <ac:picMk id="8" creationId="{D739A351-662D-4BC8-9533-8D00F13CB6C0}"/>
          </ac:picMkLst>
        </pc:picChg>
      </pc:sldChg>
      <pc:sldChg chg="addSp modSp add replId">
        <pc:chgData name="Brian Mead" userId="f80ecc54bab78149" providerId="Windows Live" clId="Web-{B6AA8008-D038-4549-BB8E-82CC3B1C7569}" dt="2021-08-26T13:19:58.677" v="957" actId="20577"/>
        <pc:sldMkLst>
          <pc:docMk/>
          <pc:sldMk cId="878336800" sldId="272"/>
        </pc:sldMkLst>
        <pc:spChg chg="mod">
          <ac:chgData name="Brian Mead" userId="f80ecc54bab78149" providerId="Windows Live" clId="Web-{B6AA8008-D038-4549-BB8E-82CC3B1C7569}" dt="2021-08-26T13:16:22.219" v="853" actId="20577"/>
          <ac:spMkLst>
            <pc:docMk/>
            <pc:sldMk cId="878336800" sldId="272"/>
            <ac:spMk id="2" creationId="{9C9DE503-F7C2-4A40-83F4-4DE931E7D9DE}"/>
          </ac:spMkLst>
        </pc:spChg>
        <pc:spChg chg="mod">
          <ac:chgData name="Brian Mead" userId="f80ecc54bab78149" providerId="Windows Live" clId="Web-{B6AA8008-D038-4549-BB8E-82CC3B1C7569}" dt="2021-08-26T13:19:58.677" v="957" actId="20577"/>
          <ac:spMkLst>
            <pc:docMk/>
            <pc:sldMk cId="878336800" sldId="272"/>
            <ac:spMk id="3" creationId="{616B4E42-BD99-432D-8120-6C3C399BE387}"/>
          </ac:spMkLst>
        </pc:spChg>
        <pc:spChg chg="add">
          <ac:chgData name="Brian Mead" userId="f80ecc54bab78149" providerId="Windows Live" clId="Web-{B6AA8008-D038-4549-BB8E-82CC3B1C7569}" dt="2021-08-26T13:18:55.613" v="937"/>
          <ac:spMkLst>
            <pc:docMk/>
            <pc:sldMk cId="878336800" sldId="272"/>
            <ac:spMk id="6" creationId="{F0C6339C-B64F-4E93-8BA2-81210BB1B205}"/>
          </ac:spMkLst>
        </pc:spChg>
        <pc:picChg chg="add mod">
          <ac:chgData name="Brian Mead" userId="f80ecc54bab78149" providerId="Windows Live" clId="Web-{B6AA8008-D038-4549-BB8E-82CC3B1C7569}" dt="2021-08-26T13:19:23.583" v="945" actId="1076"/>
          <ac:picMkLst>
            <pc:docMk/>
            <pc:sldMk cId="878336800" sldId="272"/>
            <ac:picMk id="7" creationId="{3B3C262F-17C0-48EF-9249-53A22CBA9413}"/>
          </ac:picMkLst>
        </pc:picChg>
        <pc:picChg chg="mod">
          <ac:chgData name="Brian Mead" userId="f80ecc54bab78149" providerId="Windows Live" clId="Web-{B6AA8008-D038-4549-BB8E-82CC3B1C7569}" dt="2021-08-26T13:19:20.176" v="944" actId="1076"/>
          <ac:picMkLst>
            <pc:docMk/>
            <pc:sldMk cId="878336800" sldId="272"/>
            <ac:picMk id="8" creationId="{D739A351-662D-4BC8-9533-8D00F13CB6C0}"/>
          </ac:picMkLst>
        </pc:picChg>
      </pc:sldChg>
      <pc:sldChg chg="addSp delSp modSp add replId">
        <pc:chgData name="Brian Mead" userId="f80ecc54bab78149" providerId="Windows Live" clId="Web-{B6AA8008-D038-4549-BB8E-82CC3B1C7569}" dt="2021-08-26T13:23:08.104" v="1064" actId="14100"/>
        <pc:sldMkLst>
          <pc:docMk/>
          <pc:sldMk cId="1054322462" sldId="273"/>
        </pc:sldMkLst>
        <pc:spChg chg="mod">
          <ac:chgData name="Brian Mead" userId="f80ecc54bab78149" providerId="Windows Live" clId="Web-{B6AA8008-D038-4549-BB8E-82CC3B1C7569}" dt="2021-08-26T13:20:29.069" v="973" actId="20577"/>
          <ac:spMkLst>
            <pc:docMk/>
            <pc:sldMk cId="1054322462" sldId="273"/>
            <ac:spMk id="2" creationId="{9C9DE503-F7C2-4A40-83F4-4DE931E7D9DE}"/>
          </ac:spMkLst>
        </pc:spChg>
        <pc:spChg chg="mod">
          <ac:chgData name="Brian Mead" userId="f80ecc54bab78149" providerId="Windows Live" clId="Web-{B6AA8008-D038-4549-BB8E-82CC3B1C7569}" dt="2021-08-26T13:23:00.166" v="1062" actId="20577"/>
          <ac:spMkLst>
            <pc:docMk/>
            <pc:sldMk cId="1054322462" sldId="273"/>
            <ac:spMk id="3" creationId="{616B4E42-BD99-432D-8120-6C3C399BE387}"/>
          </ac:spMkLst>
        </pc:spChg>
        <pc:spChg chg="add mod">
          <ac:chgData name="Brian Mead" userId="f80ecc54bab78149" providerId="Windows Live" clId="Web-{B6AA8008-D038-4549-BB8E-82CC3B1C7569}" dt="2021-08-26T13:18:12.065" v="915" actId="1076"/>
          <ac:spMkLst>
            <pc:docMk/>
            <pc:sldMk cId="1054322462" sldId="273"/>
            <ac:spMk id="6" creationId="{A6A6A8EF-4884-4705-8BCF-3C6BDAEEC42B}"/>
          </ac:spMkLst>
        </pc:spChg>
        <pc:picChg chg="add mod">
          <ac:chgData name="Brian Mead" userId="f80ecc54bab78149" providerId="Windows Live" clId="Web-{B6AA8008-D038-4549-BB8E-82CC3B1C7569}" dt="2021-08-26T13:23:08.104" v="1064" actId="14100"/>
          <ac:picMkLst>
            <pc:docMk/>
            <pc:sldMk cId="1054322462" sldId="273"/>
            <ac:picMk id="7" creationId="{85F1CFEF-473A-4556-843C-D899B2E96612}"/>
          </ac:picMkLst>
        </pc:picChg>
        <pc:picChg chg="del">
          <ac:chgData name="Brian Mead" userId="f80ecc54bab78149" providerId="Windows Live" clId="Web-{B6AA8008-D038-4549-BB8E-82CC3B1C7569}" dt="2021-08-26T13:17:46.877" v="913"/>
          <ac:picMkLst>
            <pc:docMk/>
            <pc:sldMk cId="1054322462" sldId="273"/>
            <ac:picMk id="8" creationId="{D739A351-662D-4BC8-9533-8D00F13CB6C0}"/>
          </ac:picMkLst>
        </pc:picChg>
      </pc:sldChg>
      <pc:sldChg chg="delSp modSp add replId">
        <pc:chgData name="Brian Mead" userId="f80ecc54bab78149" providerId="Windows Live" clId="Web-{B6AA8008-D038-4549-BB8E-82CC3B1C7569}" dt="2021-08-26T16:26:03.381" v="1170" actId="20577"/>
        <pc:sldMkLst>
          <pc:docMk/>
          <pc:sldMk cId="4077220028" sldId="274"/>
        </pc:sldMkLst>
        <pc:spChg chg="mod">
          <ac:chgData name="Brian Mead" userId="f80ecc54bab78149" providerId="Windows Live" clId="Web-{B6AA8008-D038-4549-BB8E-82CC3B1C7569}" dt="2021-08-26T13:24:22.403" v="1074" actId="20577"/>
          <ac:spMkLst>
            <pc:docMk/>
            <pc:sldMk cId="4077220028" sldId="274"/>
            <ac:spMk id="2" creationId="{8EB78894-19E5-4916-B37E-B4A80B9B8D52}"/>
          </ac:spMkLst>
        </pc:spChg>
        <pc:spChg chg="mod">
          <ac:chgData name="Brian Mead" userId="f80ecc54bab78149" providerId="Windows Live" clId="Web-{B6AA8008-D038-4549-BB8E-82CC3B1C7569}" dt="2021-08-26T16:26:03.381" v="1170" actId="20577"/>
          <ac:spMkLst>
            <pc:docMk/>
            <pc:sldMk cId="4077220028" sldId="274"/>
            <ac:spMk id="10" creationId="{6349E8CB-C0FE-4AA7-B61E-B9AEBD80A67A}"/>
          </ac:spMkLst>
        </pc:spChg>
        <pc:spChg chg="mod">
          <ac:chgData name="Brian Mead" userId="f80ecc54bab78149" providerId="Windows Live" clId="Web-{B6AA8008-D038-4549-BB8E-82CC3B1C7569}" dt="2021-08-26T13:26:10.733" v="1106" actId="1076"/>
          <ac:spMkLst>
            <pc:docMk/>
            <pc:sldMk cId="4077220028" sldId="274"/>
            <ac:spMk id="14" creationId="{8F77ACAD-5DCD-4B6B-AB01-9381B5069068}"/>
          </ac:spMkLst>
        </pc:spChg>
        <pc:spChg chg="mod">
          <ac:chgData name="Brian Mead" userId="f80ecc54bab78149" providerId="Windows Live" clId="Web-{B6AA8008-D038-4549-BB8E-82CC3B1C7569}" dt="2021-08-26T13:26:04.921" v="1105" actId="1076"/>
          <ac:spMkLst>
            <pc:docMk/>
            <pc:sldMk cId="4077220028" sldId="274"/>
            <ac:spMk id="16" creationId="{D4E367C1-6912-4F55-BBC4-A70B76790F77}"/>
          </ac:spMkLst>
        </pc:spChg>
        <pc:spChg chg="del">
          <ac:chgData name="Brian Mead" userId="f80ecc54bab78149" providerId="Windows Live" clId="Web-{B6AA8008-D038-4549-BB8E-82CC3B1C7569}" dt="2021-08-26T13:25:44.076" v="1081"/>
          <ac:spMkLst>
            <pc:docMk/>
            <pc:sldMk cId="4077220028" sldId="274"/>
            <ac:spMk id="21" creationId="{BB69D246-4AA5-429A-A71C-08E671190167}"/>
          </ac:spMkLst>
        </pc:spChg>
        <pc:picChg chg="del">
          <ac:chgData name="Brian Mead" userId="f80ecc54bab78149" providerId="Windows Live" clId="Web-{B6AA8008-D038-4549-BB8E-82CC3B1C7569}" dt="2021-08-26T13:25:32.201" v="1076"/>
          <ac:picMkLst>
            <pc:docMk/>
            <pc:sldMk cId="4077220028" sldId="274"/>
            <ac:picMk id="8" creationId="{0B813FF0-4C93-4FD2-B0B3-AC479E35F5D2}"/>
          </ac:picMkLst>
        </pc:picChg>
        <pc:picChg chg="del">
          <ac:chgData name="Brian Mead" userId="f80ecc54bab78149" providerId="Windows Live" clId="Web-{B6AA8008-D038-4549-BB8E-82CC3B1C7569}" dt="2021-08-26T13:25:30.029" v="1075"/>
          <ac:picMkLst>
            <pc:docMk/>
            <pc:sldMk cId="4077220028" sldId="274"/>
            <ac:picMk id="11" creationId="{D55F0DA5-BC68-49F2-AAFB-9BE161C46402}"/>
          </ac:picMkLst>
        </pc:picChg>
        <pc:picChg chg="del">
          <ac:chgData name="Brian Mead" userId="f80ecc54bab78149" providerId="Windows Live" clId="Web-{B6AA8008-D038-4549-BB8E-82CC3B1C7569}" dt="2021-08-26T13:25:38.592" v="1079"/>
          <ac:picMkLst>
            <pc:docMk/>
            <pc:sldMk cId="4077220028" sldId="274"/>
            <ac:picMk id="13" creationId="{4542F2DE-6251-460E-82AE-6C49A7D30F33}"/>
          </ac:picMkLst>
        </pc:picChg>
        <pc:picChg chg="del">
          <ac:chgData name="Brian Mead" userId="f80ecc54bab78149" providerId="Windows Live" clId="Web-{B6AA8008-D038-4549-BB8E-82CC3B1C7569}" dt="2021-08-26T13:25:34.404" v="1077"/>
          <ac:picMkLst>
            <pc:docMk/>
            <pc:sldMk cId="4077220028" sldId="274"/>
            <ac:picMk id="15" creationId="{79E0E033-A167-4037-8500-B2859377F9F7}"/>
          </ac:picMkLst>
        </pc:picChg>
        <pc:picChg chg="del">
          <ac:chgData name="Brian Mead" userId="f80ecc54bab78149" providerId="Windows Live" clId="Web-{B6AA8008-D038-4549-BB8E-82CC3B1C7569}" dt="2021-08-26T13:25:40.733" v="1080"/>
          <ac:picMkLst>
            <pc:docMk/>
            <pc:sldMk cId="4077220028" sldId="274"/>
            <ac:picMk id="19" creationId="{68AC6664-0A20-49C7-9369-0C3B6FCA1C88}"/>
          </ac:picMkLst>
        </pc:picChg>
        <pc:picChg chg="del">
          <ac:chgData name="Brian Mead" userId="f80ecc54bab78149" providerId="Windows Live" clId="Web-{B6AA8008-D038-4549-BB8E-82CC3B1C7569}" dt="2021-08-26T13:25:36.529" v="1078"/>
          <ac:picMkLst>
            <pc:docMk/>
            <pc:sldMk cId="4077220028" sldId="274"/>
            <ac:picMk id="22" creationId="{62C9B472-90EC-406C-B137-EE49FA713448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="" xmlns:a16="http://schemas.microsoft.com/office/drawing/2014/main" id="{D3A62EC2-9403-4E3F-B9EE-AC16CAC60FB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FE89550C-613B-478E-B802-C73E6285242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69C108-6DA3-45F2-AE7E-50E80854775B}" type="datetimeFigureOut">
              <a:rPr lang="en-US" smtClean="0"/>
              <a:t>5/2/2022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D4013C7E-277B-477F-B8EF-FBEECB8A1FC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66496058-9ECC-48B6-8A85-7E3A3E39E82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6ED09B-8056-4B81-BB5B-ECA7E0231E7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53007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6A73B2-5605-4CC4-ADC6-622651651079}" type="datetimeFigureOut">
              <a:rPr lang="en-US" smtClean="0"/>
              <a:t>5/2/2022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ED664B-377C-4B68-AF4E-EBDA643118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2452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D664B-377C-4B68-AF4E-EBDA643118DF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62992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D664B-377C-4B68-AF4E-EBDA643118DF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72594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D664B-377C-4B68-AF4E-EBDA643118DF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89930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D664B-377C-4B68-AF4E-EBDA643118DF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55239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D664B-377C-4B68-AF4E-EBDA643118DF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35707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D664B-377C-4B68-AF4E-EBDA643118DF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00185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D664B-377C-4B68-AF4E-EBDA643118DF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90712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D664B-377C-4B68-AF4E-EBDA643118DF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82174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D664B-377C-4B68-AF4E-EBDA643118DF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27695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D664B-377C-4B68-AF4E-EBDA643118DF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945541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D664B-377C-4B68-AF4E-EBDA643118DF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25205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D664B-377C-4B68-AF4E-EBDA643118DF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774844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D664B-377C-4B68-AF4E-EBDA643118DF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330372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D664B-377C-4B68-AF4E-EBDA643118DF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029107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D664B-377C-4B68-AF4E-EBDA643118DF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535841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D664B-377C-4B68-AF4E-EBDA643118DF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661528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D664B-377C-4B68-AF4E-EBDA643118DF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12735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D664B-377C-4B68-AF4E-EBDA643118DF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308444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D664B-377C-4B68-AF4E-EBDA643118DF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487017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D664B-377C-4B68-AF4E-EBDA643118DF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630407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D664B-377C-4B68-AF4E-EBDA643118DF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321722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D664B-377C-4B68-AF4E-EBDA643118DF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07231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D664B-377C-4B68-AF4E-EBDA643118DF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604651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D664B-377C-4B68-AF4E-EBDA643118DF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87541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D664B-377C-4B68-AF4E-EBDA643118DF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09853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D664B-377C-4B68-AF4E-EBDA643118DF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59716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D664B-377C-4B68-AF4E-EBDA643118DF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76940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D664B-377C-4B68-AF4E-EBDA643118DF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84366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D664B-377C-4B68-AF4E-EBDA643118DF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5145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D664B-377C-4B68-AF4E-EBDA643118DF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648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3A824-1A51-4B26-AD58-A6D8E14F6C04}" type="datetimeFigureOut">
              <a:rPr lang="en-US" smtClean="0"/>
              <a:t>5/2/2022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70778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7E33E-8B18-4087-B112-809917729534}" type="datetimeFigureOut">
              <a:rPr lang="en-US" smtClean="0"/>
              <a:t>5/2/2022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84287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FE419-2371-464F-8239-3959401C3561}" type="datetimeFigureOut">
              <a:rPr lang="en-US" smtClean="0"/>
              <a:t>5/2/2022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22386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162C4-EDD9-4389-A98B-B87ECEA2A816}" type="datetimeFigureOut">
              <a:rPr lang="en-US" smtClean="0"/>
              <a:t>5/2/2022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22753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059C3-6A89-4494-99FF-5A4D6FFD50EB}" type="datetimeFigureOut">
              <a:rPr lang="en-US" smtClean="0"/>
              <a:t>5/2/2022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85611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4B2F-12DE-47F5-8894-472B206D2E1E}" type="datetimeFigureOut">
              <a:rPr lang="en-US" smtClean="0"/>
              <a:t>5/2/2022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65871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5/2/2022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8899309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F3416-4057-4DAA-829D-4CA07428D088}" type="datetimeFigureOut">
              <a:rPr lang="en-US" smtClean="0"/>
              <a:t>5/2/2022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0776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D9284-D300-4297-87F7-E791DCC15DB1}" type="datetimeFigureOut">
              <a:rPr lang="en-US" smtClean="0"/>
              <a:t>5/2/2022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99894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25BB-DA17-4BA0-B3C8-3AC3ABC827E6}" type="datetimeFigureOut">
              <a:rPr lang="en-US" smtClean="0"/>
              <a:t>5/2/2022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53525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B16C4C9A-3960-41CF-A4E9-2A8FB932454B}" type="datetimeFigureOut">
              <a:rPr lang="en-US" smtClean="0"/>
              <a:t>5/2/2022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77895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3CBC1C18-307B-4F68-A007-B5B542270E8D}" type="datetimeFigureOut">
              <a:rPr lang="en-US" smtClean="0"/>
              <a:t>5/2/2022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5901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9" r:id="rId1"/>
    <p:sldLayoutId id="2147483830" r:id="rId2"/>
    <p:sldLayoutId id="2147483831" r:id="rId3"/>
    <p:sldLayoutId id="2147483832" r:id="rId4"/>
    <p:sldLayoutId id="2147483833" r:id="rId5"/>
    <p:sldLayoutId id="2147483834" r:id="rId6"/>
    <p:sldLayoutId id="2147483835" r:id="rId7"/>
    <p:sldLayoutId id="2147483836" r:id="rId8"/>
    <p:sldLayoutId id="2147483837" r:id="rId9"/>
    <p:sldLayoutId id="2147483838" r:id="rId10"/>
    <p:sldLayoutId id="2147483839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heatengine.org/downloads.php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hyperlink" Target="https://visualstudio.microsoft.com/downloads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gi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6981E6A2-4656-4CFE-9BF4-39D81EE2CA9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050E78D6-F072-48E7-8270-20EFBDD26F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672" y="2594153"/>
            <a:ext cx="4486656" cy="1231106"/>
          </a:xfrm>
          <a:noFill/>
          <a:ln>
            <a:solidFill>
              <a:schemeClr val="tx1"/>
            </a:solidFill>
          </a:ln>
          <a:effectLst>
            <a:glow rad="152400">
              <a:schemeClr val="tx1">
                <a:alpha val="13000"/>
              </a:schemeClr>
            </a:glow>
          </a:effectLst>
        </p:spPr>
        <p:txBody>
          <a:bodyPr>
            <a:normAutofit/>
          </a:bodyPr>
          <a:lstStyle/>
          <a:p>
            <a:r>
              <a:rPr lang="en-US" sz="3000" dirty="0" smtClean="0">
                <a:solidFill>
                  <a:schemeClr val="tx1"/>
                </a:solidFill>
              </a:rPr>
              <a:t>Video Game cheating 101</a:t>
            </a:r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3FC7BD98-5486-489C-BAA0-A69CEFF691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4672" y="3981815"/>
            <a:ext cx="4486656" cy="70270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800" dirty="0">
                <a:solidFill>
                  <a:schemeClr val="tx1"/>
                </a:solidFill>
              </a:rPr>
              <a:t>Learn how to cheat in any video game by hacking.</a:t>
            </a:r>
          </a:p>
        </p:txBody>
      </p:sp>
      <p:pic>
        <p:nvPicPr>
          <p:cNvPr id="5" name="Picture 4" descr="Finance trade numbers">
            <a:extLst>
              <a:ext uri="{FF2B5EF4-FFF2-40B4-BE49-F238E27FC236}">
                <a16:creationId xmlns="" xmlns:a16="http://schemas.microsoft.com/office/drawing/2014/main" id="{112B9624-F8A1-4831-AE43-1D9E266CFF3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"/>
          <a:stretch/>
        </p:blipFill>
        <p:spPr>
          <a:xfrm>
            <a:off x="6096000" y="10"/>
            <a:ext cx="6095999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050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="" xmlns:a16="http://schemas.microsoft.com/office/drawing/2014/main" id="{93F0ADB5-A0B4-4B01-A8C4-FDC34CE22BD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AA6D0FDE-0241-4C21-A720-A6947535823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9C9DE503-F7C2-4A40-83F4-4DE931E7D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174" y="376518"/>
            <a:ext cx="4358291" cy="1495794"/>
          </a:xfrm>
          <a:noFill/>
          <a:ln>
            <a:solidFill>
              <a:schemeClr val="bg1"/>
            </a:solidFill>
          </a:ln>
          <a:effectLst>
            <a:glow rad="152400">
              <a:schemeClr val="bg1">
                <a:alpha val="13000"/>
              </a:schemeClr>
            </a:glow>
          </a:effectLst>
        </p:spPr>
        <p:txBody>
          <a:bodyPr wrap="square"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External Game hack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3" descr="Finance trade numbers">
            <a:extLst>
              <a:ext uri="{FF2B5EF4-FFF2-40B4-BE49-F238E27FC236}">
                <a16:creationId xmlns="" xmlns:a16="http://schemas.microsoft.com/office/drawing/2014/main" id="{32F354A1-38C7-4598-A0E1-7A286A3019B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50908" y="0"/>
            <a:ext cx="7541091" cy="6858000"/>
          </a:xfrm>
          <a:prstGeom prst="rect">
            <a:avLst/>
          </a:prstGeom>
        </p:spPr>
      </p:pic>
      <p:sp>
        <p:nvSpPr>
          <p:cNvPr id="38" name="Content Placeholder 37">
            <a:extLst>
              <a:ext uri="{FF2B5EF4-FFF2-40B4-BE49-F238E27FC236}">
                <a16:creationId xmlns="" xmlns:a16="http://schemas.microsoft.com/office/drawing/2014/main" id="{D91D2195-0C71-4637-BA81-E397B921C7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721" y="379923"/>
            <a:ext cx="7051363" cy="625220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mtClean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616B4E42-BD99-432D-8120-6C3C399BE387}"/>
              </a:ext>
            </a:extLst>
          </p:cNvPr>
          <p:cNvSpPr txBox="1"/>
          <p:nvPr/>
        </p:nvSpPr>
        <p:spPr>
          <a:xfrm>
            <a:off x="152401" y="2354766"/>
            <a:ext cx="2467232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b="1" dirty="0">
              <a:solidFill>
                <a:schemeClr val="bg1"/>
              </a:solidFill>
            </a:endParaRPr>
          </a:p>
          <a:p>
            <a:pPr algn="ctr"/>
            <a:endParaRPr lang="en-US" b="1" dirty="0">
              <a:solidFill>
                <a:schemeClr val="bg1"/>
              </a:solidFill>
            </a:endParaRPr>
          </a:p>
          <a:p>
            <a:pPr algn="ctr"/>
            <a:r>
              <a:rPr lang="en-US" b="1" dirty="0" smtClean="0">
                <a:solidFill>
                  <a:schemeClr val="bg1"/>
                </a:solidFill>
              </a:rPr>
              <a:t>Using C++ </a:t>
            </a:r>
            <a:r>
              <a:rPr lang="en-US" b="1" dirty="0" err="1" smtClean="0">
                <a:solidFill>
                  <a:schemeClr val="bg1"/>
                </a:solidFill>
              </a:rPr>
              <a:t>WindowsAPI</a:t>
            </a:r>
            <a:endParaRPr lang="en-US" b="1" dirty="0" smtClean="0">
              <a:solidFill>
                <a:schemeClr val="bg1"/>
              </a:solidFill>
            </a:endParaRPr>
          </a:p>
          <a:p>
            <a:pPr algn="ctr"/>
            <a:r>
              <a:rPr lang="en-US" b="1" dirty="0" err="1" smtClean="0">
                <a:solidFill>
                  <a:schemeClr val="bg1"/>
                </a:solidFill>
              </a:rPr>
              <a:t>ReadMemory</a:t>
            </a:r>
            <a:endParaRPr lang="en-US" b="1" dirty="0" smtClean="0">
              <a:solidFill>
                <a:schemeClr val="bg1"/>
              </a:solidFill>
            </a:endParaRPr>
          </a:p>
          <a:p>
            <a:pPr algn="ctr"/>
            <a:r>
              <a:rPr lang="en-US" b="1" dirty="0" smtClean="0">
                <a:solidFill>
                  <a:schemeClr val="bg1"/>
                </a:solidFill>
              </a:rPr>
              <a:t>And</a:t>
            </a:r>
          </a:p>
          <a:p>
            <a:pPr algn="ctr"/>
            <a:r>
              <a:rPr lang="en-US" b="1" dirty="0" err="1" smtClean="0">
                <a:solidFill>
                  <a:schemeClr val="bg1"/>
                </a:solidFill>
              </a:rPr>
              <a:t>WriteMemory</a:t>
            </a:r>
            <a:endParaRPr lang="en-US" b="1" dirty="0">
              <a:solidFill>
                <a:schemeClr val="bg1"/>
              </a:solidFill>
            </a:endParaRPr>
          </a:p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D820207C-53CA-4281-AC03-B7CD305EF0F3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A6A6A8EF-4884-4705-8BCF-3C6BDAEEC42B}"/>
              </a:ext>
            </a:extLst>
          </p:cNvPr>
          <p:cNvSpPr txBox="1"/>
          <p:nvPr/>
        </p:nvSpPr>
        <p:spPr>
          <a:xfrm>
            <a:off x="4752278" y="3572107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Click to add text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5580" y="2354766"/>
            <a:ext cx="9229725" cy="425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729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EB78894-19E5-4916-B37E-B4A80B9B8D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0200" y="463159"/>
            <a:ext cx="8991600" cy="1645920"/>
          </a:xfrm>
          <a:noFill/>
          <a:ln>
            <a:solidFill>
              <a:srgbClr val="FFFFFF"/>
            </a:solidFill>
          </a:ln>
          <a:effectLst>
            <a:glow rad="152400">
              <a:schemeClr val="bg1">
                <a:alpha val="13000"/>
              </a:schemeClr>
            </a:glow>
          </a:effectLst>
        </p:spPr>
        <p:txBody>
          <a:bodyPr wrap="square">
            <a:norm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Hacking </a:t>
            </a:r>
            <a:r>
              <a:rPr lang="en-US" dirty="0">
                <a:solidFill>
                  <a:srgbClr val="FFFFFF"/>
                </a:solidFill>
              </a:rPr>
              <a:t>Games: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6349E8CB-C0FE-4AA7-B61E-B9AEBD80A67A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Click to add text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8F77ACAD-5DCD-4B6B-AB01-9381B5069068}"/>
              </a:ext>
            </a:extLst>
          </p:cNvPr>
          <p:cNvSpPr txBox="1"/>
          <p:nvPr/>
        </p:nvSpPr>
        <p:spPr>
          <a:xfrm>
            <a:off x="5010150" y="348615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D4E367C1-6912-4F55-BBC4-A70B76790F77}"/>
              </a:ext>
            </a:extLst>
          </p:cNvPr>
          <p:cNvSpPr txBox="1"/>
          <p:nvPr/>
        </p:nvSpPr>
        <p:spPr>
          <a:xfrm>
            <a:off x="5153025" y="3629025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BB69D246-4AA5-429A-A71C-08E671190167}"/>
              </a:ext>
            </a:extLst>
          </p:cNvPr>
          <p:cNvSpPr txBox="1"/>
          <p:nvPr/>
        </p:nvSpPr>
        <p:spPr>
          <a:xfrm>
            <a:off x="4778995" y="3747507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Click to add text</a:t>
            </a:r>
          </a:p>
        </p:txBody>
      </p:sp>
      <p:pic>
        <p:nvPicPr>
          <p:cNvPr id="22" name="Picture 22" descr="A picture containing text, book, person, outdoor&#10;&#10;Description automatically generated">
            <a:extLst>
              <a:ext uri="{FF2B5EF4-FFF2-40B4-BE49-F238E27FC236}">
                <a16:creationId xmlns="" xmlns:a16="http://schemas.microsoft.com/office/drawing/2014/main" id="{62C9B472-90EC-406C-B137-EE49FA7134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8536" y="2681869"/>
            <a:ext cx="2686050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20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EB78894-19E5-4916-B37E-B4A80B9B8D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0200" y="463159"/>
            <a:ext cx="8991600" cy="1645920"/>
          </a:xfrm>
          <a:noFill/>
          <a:ln>
            <a:solidFill>
              <a:srgbClr val="FFFFFF"/>
            </a:solidFill>
          </a:ln>
          <a:effectLst>
            <a:glow rad="152400">
              <a:schemeClr val="bg1">
                <a:alpha val="13000"/>
              </a:schemeClr>
            </a:glow>
          </a:effectLst>
        </p:spPr>
        <p:txBody>
          <a:bodyPr wrap="square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Disclaimer: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6349E8CB-C0FE-4AA7-B61E-B9AEBD80A67A}"/>
              </a:ext>
            </a:extLst>
          </p:cNvPr>
          <p:cNvSpPr txBox="1"/>
          <p:nvPr/>
        </p:nvSpPr>
        <p:spPr>
          <a:xfrm>
            <a:off x="1647825" y="2733675"/>
            <a:ext cx="6086475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Cheating will get you banned...... </a:t>
            </a:r>
            <a:r>
              <a:rPr lang="en-US" dirty="0" smtClean="0"/>
              <a:t>eventually</a:t>
            </a:r>
            <a:r>
              <a:rPr lang="en-US" dirty="0"/>
              <a:t> </a:t>
            </a:r>
          </a:p>
          <a:p>
            <a:endParaRPr lang="en-US" dirty="0"/>
          </a:p>
          <a:p>
            <a:r>
              <a:rPr lang="en-US" dirty="0" smtClean="0"/>
              <a:t>Most modern games will close if you run cheating tools</a:t>
            </a:r>
            <a:endParaRPr lang="en-US" dirty="0"/>
          </a:p>
          <a:p>
            <a:endParaRPr lang="en-US" dirty="0"/>
          </a:p>
          <a:p>
            <a:r>
              <a:rPr lang="en-US" dirty="0" smtClean="0"/>
              <a:t>Practice with older games that do not have anti-cheat present 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8F77ACAD-5DCD-4B6B-AB01-9381B5069068}"/>
              </a:ext>
            </a:extLst>
          </p:cNvPr>
          <p:cNvSpPr txBox="1"/>
          <p:nvPr/>
        </p:nvSpPr>
        <p:spPr>
          <a:xfrm>
            <a:off x="6766467" y="553054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D4E367C1-6912-4F55-BBC4-A70B76790F77}"/>
              </a:ext>
            </a:extLst>
          </p:cNvPr>
          <p:cNvSpPr txBox="1"/>
          <p:nvPr/>
        </p:nvSpPr>
        <p:spPr>
          <a:xfrm>
            <a:off x="6045123" y="5087976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7220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="" xmlns:a16="http://schemas.microsoft.com/office/drawing/2014/main" id="{93F0ADB5-A0B4-4B01-A8C4-FDC34CE22BD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="" xmlns:a16="http://schemas.microsoft.com/office/drawing/2014/main" id="{AA6D0FDE-0241-4C21-A720-A6947535823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15115107-5DA3-4397-A1DA-67705DAE1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2681103"/>
            <a:ext cx="3363974" cy="1495794"/>
          </a:xfrm>
          <a:noFill/>
          <a:ln w="31750" cap="sq">
            <a:solidFill>
              <a:srgbClr val="FFFFFF"/>
            </a:solidFill>
            <a:miter lim="800000"/>
          </a:ln>
          <a:effectLst>
            <a:glow rad="152400">
              <a:schemeClr val="bg1">
                <a:alpha val="13000"/>
              </a:schemeClr>
            </a:glow>
          </a:effectLst>
        </p:spPr>
        <p:txBody>
          <a:bodyPr vert="horz" wrap="square" lIns="182880" tIns="182880" rIns="182880" bIns="182880" rtlCol="0"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Tools:</a:t>
            </a:r>
            <a:endParaRPr lang="en-US" dirty="0"/>
          </a:p>
        </p:txBody>
      </p:sp>
      <p:sp>
        <p:nvSpPr>
          <p:cNvPr id="47" name="Content Placeholder 46">
            <a:extLst>
              <a:ext uri="{FF2B5EF4-FFF2-40B4-BE49-F238E27FC236}">
                <a16:creationId xmlns="" xmlns:a16="http://schemas.microsoft.com/office/drawing/2014/main" id="{4DB5747A-DAE5-446C-8B9B-8539E1F79B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1770" y="1132629"/>
            <a:ext cx="7729728" cy="310198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/>
              <a:t>Cheat Engine:</a:t>
            </a:r>
            <a:br>
              <a:rPr lang="en-US" dirty="0"/>
            </a:br>
            <a:r>
              <a:rPr lang="en-US"/>
              <a:t>     -What is cheat engine?</a:t>
            </a:r>
            <a:endParaRPr lang="en-US" dirty="0"/>
          </a:p>
          <a:p>
            <a:r>
              <a:rPr lang="en-US" dirty="0">
                <a:ea typeface="+mn-lt"/>
                <a:cs typeface="+mn-lt"/>
                <a:hlinkClick r:id="rId3"/>
              </a:rPr>
              <a:t>https://www.cheatengine.org/downloads.php</a:t>
            </a:r>
            <a:endParaRPr lang="en-US"/>
          </a:p>
          <a:p>
            <a:pPr marL="0" indent="0">
              <a:buNone/>
            </a:pPr>
            <a:r>
              <a:rPr lang="en-US" dirty="0"/>
              <a:t>Visual Studio:</a:t>
            </a:r>
          </a:p>
          <a:p>
            <a:r>
              <a:rPr lang="en-US" dirty="0"/>
              <a:t>Free community version</a:t>
            </a:r>
            <a:br>
              <a:rPr lang="en-US" dirty="0"/>
            </a:br>
            <a:r>
              <a:rPr lang="en-US" dirty="0">
                <a:ea typeface="+mn-lt"/>
                <a:cs typeface="+mn-lt"/>
                <a:hlinkClick r:id="rId4"/>
              </a:rPr>
              <a:t>https://visualstudio.microsoft.com/downloads/</a:t>
            </a:r>
            <a:endParaRPr lang="en-US" dirty="0"/>
          </a:p>
          <a:p>
            <a:pPr marL="0" indent="0">
              <a:buNone/>
            </a:pPr>
            <a:r>
              <a:rPr lang="en-US" dirty="0">
                <a:ea typeface="+mn-lt"/>
                <a:cs typeface="+mn-lt"/>
              </a:rPr>
              <a:t>Patience</a:t>
            </a:r>
          </a:p>
          <a:p>
            <a:r>
              <a:rPr lang="en-US" dirty="0"/>
              <a:t>Finding memory addresses is hard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9" name="TextBox 48">
            <a:extLst>
              <a:ext uri="{FF2B5EF4-FFF2-40B4-BE49-F238E27FC236}">
                <a16:creationId xmlns="" xmlns:a16="http://schemas.microsoft.com/office/drawing/2014/main" id="{06B8724F-1C63-43F8-8D98-B9032301D933}"/>
              </a:ext>
            </a:extLst>
          </p:cNvPr>
          <p:cNvSpPr txBox="1"/>
          <p:nvPr/>
        </p:nvSpPr>
        <p:spPr>
          <a:xfrm>
            <a:off x="4867275" y="3343275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 dirty="0"/>
          </a:p>
        </p:txBody>
      </p:sp>
      <p:pic>
        <p:nvPicPr>
          <p:cNvPr id="50" name="Picture 50" descr="A picture containing text, wheel, transport, gear&#10;&#10;Description automatically generated">
            <a:extLst>
              <a:ext uri="{FF2B5EF4-FFF2-40B4-BE49-F238E27FC236}">
                <a16:creationId xmlns="" xmlns:a16="http://schemas.microsoft.com/office/drawing/2014/main" id="{5EE733C8-E723-423A-BD51-0DC58F4692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24378" y="181207"/>
            <a:ext cx="1905000" cy="1905000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="" xmlns:a16="http://schemas.microsoft.com/office/drawing/2014/main" id="{86BD1322-7AEB-418D-9E14-9995BBA6925C}"/>
              </a:ext>
            </a:extLst>
          </p:cNvPr>
          <p:cNvSpPr txBox="1"/>
          <p:nvPr/>
        </p:nvSpPr>
        <p:spPr>
          <a:xfrm>
            <a:off x="5753564" y="4341077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Click to add text</a:t>
            </a:r>
          </a:p>
        </p:txBody>
      </p:sp>
      <p:pic>
        <p:nvPicPr>
          <p:cNvPr id="53" name="Picture 53" descr="A picture containing text, person, person&#10;&#10;Description automatically generated">
            <a:extLst>
              <a:ext uri="{FF2B5EF4-FFF2-40B4-BE49-F238E27FC236}">
                <a16:creationId xmlns="" xmlns:a16="http://schemas.microsoft.com/office/drawing/2014/main" id="{187BBDBE-B2E8-4DBD-BE7D-6F32B8C2E8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05400" y="4067704"/>
            <a:ext cx="2743200" cy="2551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005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1F70220-677A-411B-B416-94321A5553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509" y="411922"/>
            <a:ext cx="4451773" cy="1174991"/>
          </a:xfrm>
          <a:noFill/>
          <a:ln w="31750" cap="sq">
            <a:solidFill>
              <a:schemeClr val="bg1"/>
            </a:solidFill>
            <a:miter lim="800000"/>
          </a:ln>
          <a:effectLst>
            <a:glow rad="152400">
              <a:schemeClr val="bg1">
                <a:alpha val="13000"/>
              </a:schemeClr>
            </a:glow>
          </a:effectLst>
        </p:spPr>
        <p:txBody>
          <a:bodyPr vert="horz" wrap="square" lIns="182880" tIns="182880" rIns="182880" bIns="182880" rtlCol="0" anchor="ctr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Getting started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667D1328-A694-4327-A93A-3D919FD65B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6557" y="2052605"/>
            <a:ext cx="4451773" cy="310198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5">
            <a:extLst>
              <a:ext uri="{FF2B5EF4-FFF2-40B4-BE49-F238E27FC236}">
                <a16:creationId xmlns="" xmlns:a16="http://schemas.microsoft.com/office/drawing/2014/main" id="{03C3439B-C1EF-4810-A662-ECE6C71491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9131" y="219704"/>
            <a:ext cx="6385931" cy="359361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0E11518B-1CA3-44F1-A8B5-C0A5D5D8BDA7}"/>
              </a:ext>
            </a:extLst>
          </p:cNvPr>
          <p:cNvSpPr txBox="1"/>
          <p:nvPr/>
        </p:nvSpPr>
        <p:spPr>
          <a:xfrm>
            <a:off x="626327" y="2717180"/>
            <a:ext cx="4230029" cy="221599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Cod world at War Zombies</a:t>
            </a:r>
          </a:p>
          <a:p>
            <a:pPr marL="285750" indent="-285750">
              <a:buFont typeface="Arial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Start game and Cheat Engine</a:t>
            </a:r>
          </a:p>
          <a:p>
            <a:pPr marL="285750" indent="-285750">
              <a:buFont typeface="Arial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Attach to process</a:t>
            </a:r>
          </a:p>
          <a:p>
            <a:pPr marL="285750" indent="-285750">
              <a:buFont typeface="Arial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061FC38A-B000-4600-81E9-93BF193FE177}"/>
              </a:ext>
            </a:extLst>
          </p:cNvPr>
          <p:cNvSpPr txBox="1"/>
          <p:nvPr/>
        </p:nvSpPr>
        <p:spPr>
          <a:xfrm>
            <a:off x="4867275" y="3343275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Click to add text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7375" y="2318952"/>
            <a:ext cx="207645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849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1F70220-677A-411B-B416-94321A5553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509" y="411922"/>
            <a:ext cx="4451773" cy="1174991"/>
          </a:xfrm>
          <a:noFill/>
          <a:ln w="31750" cap="sq">
            <a:solidFill>
              <a:schemeClr val="bg1"/>
            </a:solidFill>
            <a:miter lim="800000"/>
          </a:ln>
          <a:effectLst>
            <a:glow rad="152400">
              <a:schemeClr val="bg1">
                <a:alpha val="13000"/>
              </a:schemeClr>
            </a:glow>
          </a:effectLst>
        </p:spPr>
        <p:txBody>
          <a:bodyPr vert="horz" wrap="square" lIns="182880" tIns="182880" rIns="182880" bIns="182880" rtlCol="0" anchor="ctr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Finding Player money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667D1328-A694-4327-A93A-3D919FD65B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6557" y="2052605"/>
            <a:ext cx="4451773" cy="310198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0E11518B-1CA3-44F1-A8B5-C0A5D5D8BDA7}"/>
              </a:ext>
            </a:extLst>
          </p:cNvPr>
          <p:cNvSpPr txBox="1"/>
          <p:nvPr/>
        </p:nvSpPr>
        <p:spPr>
          <a:xfrm>
            <a:off x="626327" y="2717180"/>
            <a:ext cx="4230029" cy="110799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2400" dirty="0">
              <a:solidFill>
                <a:schemeClr val="bg1"/>
              </a:solidFill>
            </a:endParaRPr>
          </a:p>
          <a:p>
            <a:pPr marL="285750" indent="-285750">
              <a:buFont typeface="Arial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285750" indent="-285750">
              <a:buFont typeface="Arial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061FC38A-B000-4600-81E9-93BF193FE177}"/>
              </a:ext>
            </a:extLst>
          </p:cNvPr>
          <p:cNvSpPr txBox="1"/>
          <p:nvPr/>
        </p:nvSpPr>
        <p:spPr>
          <a:xfrm>
            <a:off x="4867275" y="3343275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Click to add text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80F39112-03BE-4DC6-A61D-F36B158267EE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Click to add text</a:t>
            </a:r>
          </a:p>
        </p:txBody>
      </p:sp>
      <p:pic>
        <p:nvPicPr>
          <p:cNvPr id="9" name="Picture 9" descr="A picture containing text, ground, stone, concrete&#10;&#10;Description automatically generated">
            <a:extLst>
              <a:ext uri="{FF2B5EF4-FFF2-40B4-BE49-F238E27FC236}">
                <a16:creationId xmlns="" xmlns:a16="http://schemas.microsoft.com/office/drawing/2014/main" id="{B387AE3B-78F4-4328-9989-A8BE1462AD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8507" y="2052605"/>
            <a:ext cx="5874834" cy="4276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358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1F70220-677A-411B-B416-94321A5553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6515" y="440553"/>
            <a:ext cx="4451773" cy="1174991"/>
          </a:xfrm>
          <a:noFill/>
          <a:ln w="31750" cap="sq">
            <a:solidFill>
              <a:schemeClr val="bg1"/>
            </a:solidFill>
            <a:miter lim="800000"/>
          </a:ln>
          <a:effectLst>
            <a:glow rad="152400">
              <a:schemeClr val="bg1">
                <a:alpha val="13000"/>
              </a:schemeClr>
            </a:glow>
          </a:effectLst>
        </p:spPr>
        <p:txBody>
          <a:bodyPr vert="horz" wrap="square" lIns="182880" tIns="182880" rIns="182880" bIns="182880" rtlCol="0" anchor="ctr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Finding Player money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667D1328-A694-4327-A93A-3D919FD65B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6557" y="2052605"/>
            <a:ext cx="4451773" cy="310198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0E11518B-1CA3-44F1-A8B5-C0A5D5D8BDA7}"/>
              </a:ext>
            </a:extLst>
          </p:cNvPr>
          <p:cNvSpPr txBox="1"/>
          <p:nvPr/>
        </p:nvSpPr>
        <p:spPr>
          <a:xfrm>
            <a:off x="626327" y="2717180"/>
            <a:ext cx="4230029" cy="110799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2400" dirty="0">
              <a:solidFill>
                <a:schemeClr val="bg1"/>
              </a:solidFill>
            </a:endParaRPr>
          </a:p>
          <a:p>
            <a:pPr marL="285750" indent="-285750">
              <a:buFont typeface="Arial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285750" indent="-285750">
              <a:buFont typeface="Arial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061FC38A-B000-4600-81E9-93BF193FE177}"/>
              </a:ext>
            </a:extLst>
          </p:cNvPr>
          <p:cNvSpPr txBox="1"/>
          <p:nvPr/>
        </p:nvSpPr>
        <p:spPr>
          <a:xfrm>
            <a:off x="4867275" y="3343275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Click to add text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80F39112-03BE-4DC6-A61D-F36B158267EE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Click to add text</a:t>
            </a:r>
          </a:p>
        </p:txBody>
      </p:sp>
      <p:pic>
        <p:nvPicPr>
          <p:cNvPr id="5" name="Picture 7" descr="Graphical user interface&#10;&#10;Description automatically generated">
            <a:extLst>
              <a:ext uri="{FF2B5EF4-FFF2-40B4-BE49-F238E27FC236}">
                <a16:creationId xmlns="" xmlns:a16="http://schemas.microsoft.com/office/drawing/2014/main" id="{CA304784-98C5-4506-9851-40E85F378B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3973" y="2052605"/>
            <a:ext cx="8644053" cy="4206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403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1F70220-677A-411B-B416-94321A5553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4227" y="365443"/>
            <a:ext cx="4451773" cy="1174991"/>
          </a:xfrm>
          <a:noFill/>
          <a:ln w="31750" cap="sq">
            <a:solidFill>
              <a:schemeClr val="bg1"/>
            </a:solidFill>
            <a:miter lim="800000"/>
          </a:ln>
          <a:effectLst>
            <a:glow rad="152400">
              <a:schemeClr val="bg1">
                <a:alpha val="13000"/>
              </a:schemeClr>
            </a:glow>
          </a:effectLst>
        </p:spPr>
        <p:txBody>
          <a:bodyPr vert="horz" wrap="square" lIns="182880" tIns="182880" rIns="182880" bIns="182880" rtlCol="0" anchor="ctr"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Green Values VS black values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667D1328-A694-4327-A93A-3D919FD65B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6557" y="2052605"/>
            <a:ext cx="4451773" cy="310198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0E11518B-1CA3-44F1-A8B5-C0A5D5D8BDA7}"/>
              </a:ext>
            </a:extLst>
          </p:cNvPr>
          <p:cNvSpPr txBox="1"/>
          <p:nvPr/>
        </p:nvSpPr>
        <p:spPr>
          <a:xfrm>
            <a:off x="626327" y="2717180"/>
            <a:ext cx="4230029" cy="110799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2400" dirty="0">
              <a:solidFill>
                <a:schemeClr val="bg1"/>
              </a:solidFill>
            </a:endParaRPr>
          </a:p>
          <a:p>
            <a:pPr marL="285750" indent="-285750">
              <a:buFont typeface="Arial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285750" indent="-285750">
              <a:buFont typeface="Arial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061FC38A-B000-4600-81E9-93BF193FE177}"/>
              </a:ext>
            </a:extLst>
          </p:cNvPr>
          <p:cNvSpPr txBox="1"/>
          <p:nvPr/>
        </p:nvSpPr>
        <p:spPr>
          <a:xfrm>
            <a:off x="4867275" y="3343275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Click to add text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80F39112-03BE-4DC6-A61D-F36B158267EE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Click to add text</a:t>
            </a:r>
          </a:p>
        </p:txBody>
      </p:sp>
      <p:pic>
        <p:nvPicPr>
          <p:cNvPr id="5" name="Picture 7" descr="Graphical user interface&#10;&#10;Description automatically generated">
            <a:extLst>
              <a:ext uri="{FF2B5EF4-FFF2-40B4-BE49-F238E27FC236}">
                <a16:creationId xmlns="" xmlns:a16="http://schemas.microsoft.com/office/drawing/2014/main" id="{CA304784-98C5-4506-9851-40E85F378B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278" y="1711158"/>
            <a:ext cx="7075833" cy="344343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188412" y="1399907"/>
            <a:ext cx="382235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Some value stored in memory are pointers and not the actual memory address.  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Use Green values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Set value types to 4 Bytes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Types of value types: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2 Bytes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4 Bytes &lt;– We will use this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Float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String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….</a:t>
            </a:r>
            <a:r>
              <a:rPr lang="en-US" dirty="0" err="1" smtClean="0">
                <a:solidFill>
                  <a:schemeClr val="bg1"/>
                </a:solidFill>
              </a:rPr>
              <a:t>etc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4122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1F70220-677A-411B-B416-94321A5553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0509" y="402629"/>
            <a:ext cx="4451773" cy="1174991"/>
          </a:xfrm>
          <a:noFill/>
          <a:ln w="31750" cap="sq">
            <a:solidFill>
              <a:schemeClr val="bg1"/>
            </a:solidFill>
            <a:miter lim="800000"/>
          </a:ln>
          <a:effectLst>
            <a:glow rad="152400">
              <a:schemeClr val="bg1">
                <a:alpha val="13000"/>
              </a:schemeClr>
            </a:glow>
          </a:effectLst>
        </p:spPr>
        <p:txBody>
          <a:bodyPr vert="horz" wrap="square" lIns="182880" tIns="182880" rIns="182880" bIns="182880" rtlCol="0" anchor="ctr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Finding Player money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667D1328-A694-4327-A93A-3D919FD65B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6557" y="2052605"/>
            <a:ext cx="4451773" cy="310198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0E11518B-1CA3-44F1-A8B5-C0A5D5D8BDA7}"/>
              </a:ext>
            </a:extLst>
          </p:cNvPr>
          <p:cNvSpPr txBox="1"/>
          <p:nvPr/>
        </p:nvSpPr>
        <p:spPr>
          <a:xfrm>
            <a:off x="626327" y="2717180"/>
            <a:ext cx="4230029" cy="110799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2400" dirty="0">
              <a:solidFill>
                <a:schemeClr val="bg1"/>
              </a:solidFill>
            </a:endParaRPr>
          </a:p>
          <a:p>
            <a:pPr marL="285750" indent="-285750">
              <a:buFont typeface="Arial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285750" indent="-285750">
              <a:buFont typeface="Arial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061FC38A-B000-4600-81E9-93BF193FE177}"/>
              </a:ext>
            </a:extLst>
          </p:cNvPr>
          <p:cNvSpPr txBox="1"/>
          <p:nvPr/>
        </p:nvSpPr>
        <p:spPr>
          <a:xfrm>
            <a:off x="4867275" y="3343275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Click to add text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80F39112-03BE-4DC6-A61D-F36B158267EE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Click to add text</a:t>
            </a:r>
          </a:p>
        </p:txBody>
      </p:sp>
      <p:pic>
        <p:nvPicPr>
          <p:cNvPr id="8" name="Picture 8" descr="A picture containing outdoor&#10;&#10;Description automatically generated">
            <a:extLst>
              <a:ext uri="{FF2B5EF4-FFF2-40B4-BE49-F238E27FC236}">
                <a16:creationId xmlns="" xmlns:a16="http://schemas.microsoft.com/office/drawing/2014/main" id="{716EDC44-2D38-4879-96EE-AE3F6B7701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034" y="1796931"/>
            <a:ext cx="5475249" cy="370089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C1877D35-5637-473C-BF3D-673DBE77208F}"/>
              </a:ext>
            </a:extLst>
          </p:cNvPr>
          <p:cNvSpPr txBox="1"/>
          <p:nvPr/>
        </p:nvSpPr>
        <p:spPr>
          <a:xfrm>
            <a:off x="2568498" y="6201937"/>
            <a:ext cx="585624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This it item is $200 so we can now search for the value  300</a:t>
            </a:r>
          </a:p>
        </p:txBody>
      </p:sp>
      <p:pic>
        <p:nvPicPr>
          <p:cNvPr id="11" name="Picture 11" descr="A picture containing stone, arch&#10;&#10;Description automatically generated">
            <a:extLst>
              <a:ext uri="{FF2B5EF4-FFF2-40B4-BE49-F238E27FC236}">
                <a16:creationId xmlns="" xmlns:a16="http://schemas.microsoft.com/office/drawing/2014/main" id="{87E1B51F-4319-4B0B-B7D6-C761B29E18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6888" y="1946695"/>
            <a:ext cx="5196468" cy="3308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273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1F70220-677A-411B-B416-94321A5553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0509" y="402629"/>
            <a:ext cx="4451773" cy="1174991"/>
          </a:xfrm>
          <a:noFill/>
          <a:ln w="31750" cap="sq">
            <a:solidFill>
              <a:schemeClr val="bg1"/>
            </a:solidFill>
            <a:miter lim="800000"/>
          </a:ln>
          <a:effectLst>
            <a:glow rad="152400">
              <a:schemeClr val="bg1">
                <a:alpha val="13000"/>
              </a:schemeClr>
            </a:glow>
          </a:effectLst>
        </p:spPr>
        <p:txBody>
          <a:bodyPr vert="horz" wrap="square" lIns="182880" tIns="182880" rIns="182880" bIns="182880" rtlCol="0" anchor="ctr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Finding Player money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667D1328-A694-4327-A93A-3D919FD65B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6557" y="2052605"/>
            <a:ext cx="4451773" cy="310198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0E11518B-1CA3-44F1-A8B5-C0A5D5D8BDA7}"/>
              </a:ext>
            </a:extLst>
          </p:cNvPr>
          <p:cNvSpPr txBox="1"/>
          <p:nvPr/>
        </p:nvSpPr>
        <p:spPr>
          <a:xfrm>
            <a:off x="626327" y="2717180"/>
            <a:ext cx="4230029" cy="110799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2400" dirty="0">
              <a:solidFill>
                <a:schemeClr val="bg1"/>
              </a:solidFill>
            </a:endParaRPr>
          </a:p>
          <a:p>
            <a:pPr marL="285750" indent="-285750">
              <a:buFont typeface="Arial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285750" indent="-285750">
              <a:buFont typeface="Arial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061FC38A-B000-4600-81E9-93BF193FE177}"/>
              </a:ext>
            </a:extLst>
          </p:cNvPr>
          <p:cNvSpPr txBox="1"/>
          <p:nvPr/>
        </p:nvSpPr>
        <p:spPr>
          <a:xfrm>
            <a:off x="4867275" y="3343275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Click to add text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80F39112-03BE-4DC6-A61D-F36B158267EE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Click to add text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C1877D35-5637-473C-BF3D-673DBE77208F}"/>
              </a:ext>
            </a:extLst>
          </p:cNvPr>
          <p:cNvSpPr txBox="1"/>
          <p:nvPr/>
        </p:nvSpPr>
        <p:spPr>
          <a:xfrm>
            <a:off x="2568498" y="6201937"/>
            <a:ext cx="585624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This it item is $200 so we can now search for the value  300</a:t>
            </a:r>
          </a:p>
        </p:txBody>
      </p:sp>
      <p:pic>
        <p:nvPicPr>
          <p:cNvPr id="5" name="Picture 9">
            <a:extLst>
              <a:ext uri="{FF2B5EF4-FFF2-40B4-BE49-F238E27FC236}">
                <a16:creationId xmlns="" xmlns:a16="http://schemas.microsoft.com/office/drawing/2014/main" id="{06D576C5-5E34-426E-AB7C-AD687CA37F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4536" y="2148655"/>
            <a:ext cx="5817178" cy="2759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539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="" xmlns:a16="http://schemas.microsoft.com/office/drawing/2014/main" id="{93F0ADB5-A0B4-4B01-A8C4-FDC34CE22BD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AA6D0FDE-0241-4C21-A720-A6947535823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9C9DE503-F7C2-4A40-83F4-4DE931E7D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2681103"/>
            <a:ext cx="3363974" cy="1495794"/>
          </a:xfrm>
          <a:noFill/>
          <a:ln>
            <a:solidFill>
              <a:schemeClr val="bg1"/>
            </a:solidFill>
          </a:ln>
          <a:effectLst>
            <a:glow rad="152400">
              <a:schemeClr val="bg1">
                <a:alpha val="13000"/>
              </a:schemeClr>
            </a:glow>
          </a:effectLst>
        </p:spPr>
        <p:txBody>
          <a:bodyPr wrap="square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About me?</a:t>
            </a:r>
          </a:p>
        </p:txBody>
      </p:sp>
      <p:pic>
        <p:nvPicPr>
          <p:cNvPr id="4" name="Picture 3" descr="Finance trade numbers">
            <a:extLst>
              <a:ext uri="{FF2B5EF4-FFF2-40B4-BE49-F238E27FC236}">
                <a16:creationId xmlns="" xmlns:a16="http://schemas.microsoft.com/office/drawing/2014/main" id="{32F354A1-38C7-4598-A0E1-7A286A3019B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50908" y="0"/>
            <a:ext cx="7541091" cy="6858000"/>
          </a:xfrm>
          <a:prstGeom prst="rect">
            <a:avLst/>
          </a:prstGeom>
        </p:spPr>
      </p:pic>
      <p:sp>
        <p:nvSpPr>
          <p:cNvPr id="38" name="Content Placeholder 37">
            <a:extLst>
              <a:ext uri="{FF2B5EF4-FFF2-40B4-BE49-F238E27FC236}">
                <a16:creationId xmlns="" xmlns:a16="http://schemas.microsoft.com/office/drawing/2014/main" id="{D91D2195-0C71-4637-BA81-E397B921C7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721" y="379923"/>
            <a:ext cx="7051363" cy="625220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chemeClr val="bg1"/>
                </a:solidFill>
              </a:rPr>
              <a:t>Penetration tester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bg1"/>
                </a:solidFill>
              </a:rPr>
              <a:t>Testing web apps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bg1"/>
                </a:solidFill>
              </a:rPr>
              <a:t>System admin before that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bg1"/>
                </a:solidFill>
              </a:rPr>
              <a:t>All code here is on my </a:t>
            </a:r>
            <a:r>
              <a:rPr lang="en-US" dirty="0" err="1" smtClean="0">
                <a:solidFill>
                  <a:schemeClr val="bg1"/>
                </a:solidFill>
              </a:rPr>
              <a:t>Github</a:t>
            </a: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bg1"/>
                </a:solidFill>
              </a:rPr>
              <a:t>GitHub </a:t>
            </a:r>
            <a:r>
              <a:rPr lang="en-US" dirty="0">
                <a:solidFill>
                  <a:schemeClr val="bg1"/>
                </a:solidFill>
              </a:rPr>
              <a:t>repo: https://github.com/mead861/WAWcheats/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4314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1F70220-677A-411B-B416-94321A5553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0509" y="402629"/>
            <a:ext cx="4451773" cy="1174991"/>
          </a:xfrm>
          <a:noFill/>
          <a:ln w="31750" cap="sq">
            <a:solidFill>
              <a:schemeClr val="bg1"/>
            </a:solidFill>
            <a:miter lim="800000"/>
          </a:ln>
          <a:effectLst>
            <a:glow rad="152400">
              <a:schemeClr val="bg1">
                <a:alpha val="13000"/>
              </a:schemeClr>
            </a:glow>
          </a:effectLst>
        </p:spPr>
        <p:txBody>
          <a:bodyPr vert="horz" wrap="square" lIns="182880" tIns="182880" rIns="182880" bIns="182880" rtlCol="0" anchor="ctr"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Value found!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667D1328-A694-4327-A93A-3D919FD65B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6557" y="2052605"/>
            <a:ext cx="4451773" cy="310198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0E11518B-1CA3-44F1-A8B5-C0A5D5D8BDA7}"/>
              </a:ext>
            </a:extLst>
          </p:cNvPr>
          <p:cNvSpPr txBox="1"/>
          <p:nvPr/>
        </p:nvSpPr>
        <p:spPr>
          <a:xfrm>
            <a:off x="626327" y="2717180"/>
            <a:ext cx="4230029" cy="110799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2400" dirty="0">
              <a:solidFill>
                <a:schemeClr val="bg1"/>
              </a:solidFill>
            </a:endParaRPr>
          </a:p>
          <a:p>
            <a:pPr marL="285750" indent="-285750">
              <a:buFont typeface="Arial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285750" indent="-285750">
              <a:buFont typeface="Arial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061FC38A-B000-4600-81E9-93BF193FE177}"/>
              </a:ext>
            </a:extLst>
          </p:cNvPr>
          <p:cNvSpPr txBox="1"/>
          <p:nvPr/>
        </p:nvSpPr>
        <p:spPr>
          <a:xfrm>
            <a:off x="4867275" y="3343275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Click to add text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80F39112-03BE-4DC6-A61D-F36B158267EE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Click to add text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C1877D35-5637-473C-BF3D-673DBE77208F}"/>
              </a:ext>
            </a:extLst>
          </p:cNvPr>
          <p:cNvSpPr txBox="1"/>
          <p:nvPr/>
        </p:nvSpPr>
        <p:spPr>
          <a:xfrm>
            <a:off x="864974" y="6201937"/>
            <a:ext cx="755977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Change the value to 7667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9">
            <a:extLst>
              <a:ext uri="{FF2B5EF4-FFF2-40B4-BE49-F238E27FC236}">
                <a16:creationId xmlns="" xmlns:a16="http://schemas.microsoft.com/office/drawing/2014/main" id="{06D576C5-5E34-426E-AB7C-AD687CA37F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768" y="1820474"/>
            <a:ext cx="5817178" cy="275985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0509" y="1577620"/>
            <a:ext cx="8248650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688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1F70220-677A-411B-B416-94321A5553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0509" y="402629"/>
            <a:ext cx="4451773" cy="1174991"/>
          </a:xfrm>
          <a:noFill/>
          <a:ln w="31750" cap="sq">
            <a:solidFill>
              <a:schemeClr val="bg1"/>
            </a:solidFill>
            <a:miter lim="800000"/>
          </a:ln>
          <a:effectLst>
            <a:glow rad="152400">
              <a:schemeClr val="bg1">
                <a:alpha val="13000"/>
              </a:schemeClr>
            </a:glow>
          </a:effectLst>
        </p:spPr>
        <p:txBody>
          <a:bodyPr vert="horz" wrap="square" lIns="182880" tIns="182880" rIns="182880" bIns="182880" rtlCol="0" anchor="ctr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Get </a:t>
            </a:r>
            <a:r>
              <a:rPr lang="en-US" dirty="0" smtClean="0">
                <a:solidFill>
                  <a:schemeClr val="bg1"/>
                </a:solidFill>
              </a:rPr>
              <a:t>Money!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667D1328-A694-4327-A93A-3D919FD65B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6557" y="2052605"/>
            <a:ext cx="4451773" cy="310198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0E11518B-1CA3-44F1-A8B5-C0A5D5D8BDA7}"/>
              </a:ext>
            </a:extLst>
          </p:cNvPr>
          <p:cNvSpPr txBox="1"/>
          <p:nvPr/>
        </p:nvSpPr>
        <p:spPr>
          <a:xfrm>
            <a:off x="626327" y="2717180"/>
            <a:ext cx="4230029" cy="110799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2400" dirty="0">
              <a:solidFill>
                <a:schemeClr val="bg1"/>
              </a:solidFill>
            </a:endParaRPr>
          </a:p>
          <a:p>
            <a:pPr marL="285750" indent="-285750">
              <a:buFont typeface="Arial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285750" indent="-285750">
              <a:buFont typeface="Arial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061FC38A-B000-4600-81E9-93BF193FE177}"/>
              </a:ext>
            </a:extLst>
          </p:cNvPr>
          <p:cNvSpPr txBox="1"/>
          <p:nvPr/>
        </p:nvSpPr>
        <p:spPr>
          <a:xfrm>
            <a:off x="4867275" y="3343275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Click to add text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80F39112-03BE-4DC6-A61D-F36B158267EE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Click to add text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C1877D35-5637-473C-BF3D-673DBE77208F}"/>
              </a:ext>
            </a:extLst>
          </p:cNvPr>
          <p:cNvSpPr txBox="1"/>
          <p:nvPr/>
        </p:nvSpPr>
        <p:spPr>
          <a:xfrm>
            <a:off x="3888059" y="6025376"/>
            <a:ext cx="585624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Now we have $7667 plus </a:t>
            </a:r>
            <a:r>
              <a:rPr lang="en-US" dirty="0" smtClean="0">
                <a:solidFill>
                  <a:schemeClr val="bg1"/>
                </a:solidFill>
              </a:rPr>
              <a:t>$63 </a:t>
            </a:r>
            <a:r>
              <a:rPr lang="en-US" dirty="0">
                <a:solidFill>
                  <a:schemeClr val="bg1"/>
                </a:solidFill>
              </a:rPr>
              <a:t>for shooting a Zombie</a:t>
            </a:r>
          </a:p>
        </p:txBody>
      </p:sp>
      <p:pic>
        <p:nvPicPr>
          <p:cNvPr id="8" name="Picture 9">
            <a:extLst>
              <a:ext uri="{FF2B5EF4-FFF2-40B4-BE49-F238E27FC236}">
                <a16:creationId xmlns="" xmlns:a16="http://schemas.microsoft.com/office/drawing/2014/main" id="{BDFE00E3-36BD-4540-9B7F-27A7935F1C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7146" y="2244506"/>
            <a:ext cx="5150004" cy="3007226"/>
          </a:xfrm>
          <a:prstGeom prst="rect">
            <a:avLst/>
          </a:prstGeom>
        </p:spPr>
      </p:pic>
      <p:pic>
        <p:nvPicPr>
          <p:cNvPr id="1026" name="Picture 2" descr="Rich Money GIF - Rich Money Please GIFs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039" y="5061925"/>
            <a:ext cx="2095500" cy="151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0651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1F70220-677A-411B-B416-94321A5553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0509" y="402629"/>
            <a:ext cx="4451773" cy="1174991"/>
          </a:xfrm>
          <a:noFill/>
          <a:ln w="31750" cap="sq">
            <a:solidFill>
              <a:schemeClr val="bg1"/>
            </a:solidFill>
            <a:miter lim="800000"/>
          </a:ln>
          <a:effectLst>
            <a:glow rad="152400">
              <a:schemeClr val="bg1">
                <a:alpha val="13000"/>
              </a:schemeClr>
            </a:glow>
          </a:effectLst>
        </p:spPr>
        <p:txBody>
          <a:bodyPr vert="horz" wrap="square" lIns="182880" tIns="182880" rIns="182880" bIns="182880" rtlCol="0" anchor="ctr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How about More Ammo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667D1328-A694-4327-A93A-3D919FD65B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6557" y="2052605"/>
            <a:ext cx="4451773" cy="310198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0E11518B-1CA3-44F1-A8B5-C0A5D5D8BDA7}"/>
              </a:ext>
            </a:extLst>
          </p:cNvPr>
          <p:cNvSpPr txBox="1"/>
          <p:nvPr/>
        </p:nvSpPr>
        <p:spPr>
          <a:xfrm>
            <a:off x="626327" y="2717180"/>
            <a:ext cx="4230029" cy="110799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2400" dirty="0">
              <a:solidFill>
                <a:schemeClr val="bg1"/>
              </a:solidFill>
            </a:endParaRPr>
          </a:p>
          <a:p>
            <a:pPr marL="285750" indent="-285750">
              <a:buFont typeface="Arial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285750" indent="-285750">
              <a:buFont typeface="Arial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061FC38A-B000-4600-81E9-93BF193FE177}"/>
              </a:ext>
            </a:extLst>
          </p:cNvPr>
          <p:cNvSpPr txBox="1"/>
          <p:nvPr/>
        </p:nvSpPr>
        <p:spPr>
          <a:xfrm>
            <a:off x="4867275" y="3343275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Click to add text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80F39112-03BE-4DC6-A61D-F36B158267EE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Click to add text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C1877D35-5637-473C-BF3D-673DBE77208F}"/>
              </a:ext>
            </a:extLst>
          </p:cNvPr>
          <p:cNvSpPr txBox="1"/>
          <p:nvPr/>
        </p:nvSpPr>
        <p:spPr>
          <a:xfrm>
            <a:off x="3888059" y="6025376"/>
            <a:ext cx="585624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Let's reload and search for the value 5 </a:t>
            </a:r>
          </a:p>
        </p:txBody>
      </p:sp>
      <p:pic>
        <p:nvPicPr>
          <p:cNvPr id="8" name="Picture 9" descr="A picture containing text, nature&#10;&#10;Description automatically generated">
            <a:extLst>
              <a:ext uri="{FF2B5EF4-FFF2-40B4-BE49-F238E27FC236}">
                <a16:creationId xmlns="" xmlns:a16="http://schemas.microsoft.com/office/drawing/2014/main" id="{1A38E44E-1F6D-456F-AA31-79CCC18219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7868" y="1784621"/>
            <a:ext cx="5977053" cy="3855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078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1F70220-677A-411B-B416-94321A5553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0509" y="402629"/>
            <a:ext cx="4451773" cy="1174991"/>
          </a:xfrm>
          <a:noFill/>
          <a:ln w="31750" cap="sq">
            <a:solidFill>
              <a:schemeClr val="bg1"/>
            </a:solidFill>
            <a:miter lim="800000"/>
          </a:ln>
          <a:effectLst>
            <a:glow rad="152400">
              <a:schemeClr val="bg1">
                <a:alpha val="13000"/>
              </a:schemeClr>
            </a:glow>
          </a:effectLst>
        </p:spPr>
        <p:txBody>
          <a:bodyPr vert="horz" wrap="square" lIns="182880" tIns="182880" rIns="182880" bIns="182880" rtlCol="0" anchor="ctr"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 Finding Ammo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667D1328-A694-4327-A93A-3D919FD65B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6557" y="2052605"/>
            <a:ext cx="4451773" cy="310198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0E11518B-1CA3-44F1-A8B5-C0A5D5D8BDA7}"/>
              </a:ext>
            </a:extLst>
          </p:cNvPr>
          <p:cNvSpPr txBox="1"/>
          <p:nvPr/>
        </p:nvSpPr>
        <p:spPr>
          <a:xfrm>
            <a:off x="626327" y="2717180"/>
            <a:ext cx="4230029" cy="110799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2400" dirty="0">
              <a:solidFill>
                <a:schemeClr val="bg1"/>
              </a:solidFill>
            </a:endParaRPr>
          </a:p>
          <a:p>
            <a:pPr marL="285750" indent="-285750">
              <a:buFont typeface="Arial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285750" indent="-285750">
              <a:buFont typeface="Arial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061FC38A-B000-4600-81E9-93BF193FE177}"/>
              </a:ext>
            </a:extLst>
          </p:cNvPr>
          <p:cNvSpPr txBox="1"/>
          <p:nvPr/>
        </p:nvSpPr>
        <p:spPr>
          <a:xfrm>
            <a:off x="4867275" y="3343275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Click to add text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80F39112-03BE-4DC6-A61D-F36B158267EE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Click to add text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C1877D35-5637-473C-BF3D-673DBE77208F}"/>
              </a:ext>
            </a:extLst>
          </p:cNvPr>
          <p:cNvSpPr txBox="1"/>
          <p:nvPr/>
        </p:nvSpPr>
        <p:spPr>
          <a:xfrm>
            <a:off x="3888059" y="6025376"/>
            <a:ext cx="585624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Let's </a:t>
            </a:r>
            <a:r>
              <a:rPr lang="en-US" dirty="0" smtClean="0">
                <a:solidFill>
                  <a:schemeClr val="bg1"/>
                </a:solidFill>
              </a:rPr>
              <a:t>search </a:t>
            </a:r>
            <a:r>
              <a:rPr lang="en-US" dirty="0">
                <a:solidFill>
                  <a:schemeClr val="bg1"/>
                </a:solidFill>
              </a:rPr>
              <a:t>for the value </a:t>
            </a:r>
            <a:r>
              <a:rPr lang="en-US" dirty="0" smtClean="0">
                <a:solidFill>
                  <a:schemeClr val="bg1"/>
                </a:solidFill>
              </a:rPr>
              <a:t>3</a:t>
            </a:r>
            <a:r>
              <a:rPr lang="en-US" dirty="0">
                <a:solidFill>
                  <a:schemeClr val="bg1"/>
                </a:solidFill>
              </a:rPr>
              <a:t> </a:t>
            </a:r>
          </a:p>
        </p:txBody>
      </p:sp>
      <p:pic>
        <p:nvPicPr>
          <p:cNvPr id="8" name="Picture 9" descr="A picture containing text, nature&#10;&#10;Description automatically generated">
            <a:extLst>
              <a:ext uri="{FF2B5EF4-FFF2-40B4-BE49-F238E27FC236}">
                <a16:creationId xmlns="" xmlns:a16="http://schemas.microsoft.com/office/drawing/2014/main" id="{1A38E44E-1F6D-456F-AA31-79CCC18219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7868" y="1784621"/>
            <a:ext cx="5977053" cy="385597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3494" y="1845453"/>
            <a:ext cx="8305800" cy="156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021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1F70220-677A-411B-B416-94321A5553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0509" y="402629"/>
            <a:ext cx="4451773" cy="1174991"/>
          </a:xfrm>
          <a:noFill/>
          <a:ln w="31750" cap="sq">
            <a:solidFill>
              <a:schemeClr val="bg1"/>
            </a:solidFill>
            <a:miter lim="800000"/>
          </a:ln>
          <a:effectLst>
            <a:glow rad="152400">
              <a:schemeClr val="bg1">
                <a:alpha val="13000"/>
              </a:schemeClr>
            </a:glow>
          </a:effectLst>
        </p:spPr>
        <p:txBody>
          <a:bodyPr vert="horz" wrap="square" lIns="182880" tIns="182880" rIns="182880" bIns="182880" rtlCol="0" anchor="ctr"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 Unlimited ammo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667D1328-A694-4327-A93A-3D919FD65B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6557" y="2052605"/>
            <a:ext cx="4451773" cy="310198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0E11518B-1CA3-44F1-A8B5-C0A5D5D8BDA7}"/>
              </a:ext>
            </a:extLst>
          </p:cNvPr>
          <p:cNvSpPr txBox="1"/>
          <p:nvPr/>
        </p:nvSpPr>
        <p:spPr>
          <a:xfrm>
            <a:off x="626327" y="2717180"/>
            <a:ext cx="4230029" cy="110799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2400" dirty="0">
              <a:solidFill>
                <a:schemeClr val="bg1"/>
              </a:solidFill>
            </a:endParaRPr>
          </a:p>
          <a:p>
            <a:pPr marL="285750" indent="-285750">
              <a:buFont typeface="Arial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285750" indent="-285750">
              <a:buFont typeface="Arial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061FC38A-B000-4600-81E9-93BF193FE177}"/>
              </a:ext>
            </a:extLst>
          </p:cNvPr>
          <p:cNvSpPr txBox="1"/>
          <p:nvPr/>
        </p:nvSpPr>
        <p:spPr>
          <a:xfrm>
            <a:off x="4867275" y="3343275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Click to add text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80F39112-03BE-4DC6-A61D-F36B158267EE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Click to add text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C1877D35-5637-473C-BF3D-673DBE77208F}"/>
              </a:ext>
            </a:extLst>
          </p:cNvPr>
          <p:cNvSpPr txBox="1"/>
          <p:nvPr/>
        </p:nvSpPr>
        <p:spPr>
          <a:xfrm>
            <a:off x="3888059" y="6025376"/>
            <a:ext cx="585624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Let's </a:t>
            </a:r>
            <a:r>
              <a:rPr lang="en-US" dirty="0" smtClean="0">
                <a:solidFill>
                  <a:schemeClr val="bg1"/>
                </a:solidFill>
              </a:rPr>
              <a:t>search </a:t>
            </a:r>
            <a:r>
              <a:rPr lang="en-US" dirty="0">
                <a:solidFill>
                  <a:schemeClr val="bg1"/>
                </a:solidFill>
              </a:rPr>
              <a:t>for the value </a:t>
            </a:r>
            <a:r>
              <a:rPr lang="en-US" dirty="0" smtClean="0">
                <a:solidFill>
                  <a:schemeClr val="bg1"/>
                </a:solidFill>
              </a:rPr>
              <a:t>3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You can do this for all other ammo values</a:t>
            </a:r>
            <a:r>
              <a:rPr lang="en-US" dirty="0">
                <a:solidFill>
                  <a:schemeClr val="bg1"/>
                </a:solidFill>
              </a:rPr>
              <a:t> 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6870" y="1729601"/>
            <a:ext cx="7639050" cy="429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398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1F70220-677A-411B-B416-94321A5553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0509" y="402629"/>
            <a:ext cx="4451773" cy="1174991"/>
          </a:xfrm>
          <a:noFill/>
          <a:ln w="31750" cap="sq">
            <a:solidFill>
              <a:schemeClr val="bg1"/>
            </a:solidFill>
            <a:miter lim="800000"/>
          </a:ln>
          <a:effectLst>
            <a:glow rad="152400">
              <a:schemeClr val="bg1">
                <a:alpha val="13000"/>
              </a:schemeClr>
            </a:glow>
          </a:effectLst>
        </p:spPr>
        <p:txBody>
          <a:bodyPr vert="horz" wrap="square" lIns="182880" tIns="182880" rIns="182880" bIns="182880" rtlCol="0" anchor="ctr"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 Teleporter?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667D1328-A694-4327-A93A-3D919FD65B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6557" y="2052605"/>
            <a:ext cx="4451773" cy="310198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0E11518B-1CA3-44F1-A8B5-C0A5D5D8BDA7}"/>
              </a:ext>
            </a:extLst>
          </p:cNvPr>
          <p:cNvSpPr txBox="1"/>
          <p:nvPr/>
        </p:nvSpPr>
        <p:spPr>
          <a:xfrm>
            <a:off x="626327" y="2717180"/>
            <a:ext cx="4230029" cy="110799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2400" dirty="0">
              <a:solidFill>
                <a:schemeClr val="bg1"/>
              </a:solidFill>
            </a:endParaRPr>
          </a:p>
          <a:p>
            <a:pPr marL="285750" indent="-285750">
              <a:buFont typeface="Arial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285750" indent="-285750">
              <a:buFont typeface="Arial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061FC38A-B000-4600-81E9-93BF193FE177}"/>
              </a:ext>
            </a:extLst>
          </p:cNvPr>
          <p:cNvSpPr txBox="1"/>
          <p:nvPr/>
        </p:nvSpPr>
        <p:spPr>
          <a:xfrm>
            <a:off x="4867275" y="3343275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Click to add text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80F39112-03BE-4DC6-A61D-F36B158267EE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Click to add text</a:t>
            </a:r>
          </a:p>
        </p:txBody>
      </p:sp>
      <p:sp>
        <p:nvSpPr>
          <p:cNvPr id="5" name="AutoShape 2" descr="55 Teleporter Stock Photos, Pictures &amp; Royalty-Free Images - iStock"/>
          <p:cNvSpPr>
            <a:spLocks noChangeAspect="1" noChangeArrowheads="1"/>
          </p:cNvSpPr>
          <p:nvPr/>
        </p:nvSpPr>
        <p:spPr bwMode="auto">
          <a:xfrm>
            <a:off x="4134450" y="3047314"/>
            <a:ext cx="3815063" cy="3815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52" name="Picture 4" descr="55 Teleporter Stock Photos, Pictures &amp;amp; Royalty-Free Images - iStoc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7331" y="2263096"/>
            <a:ext cx="5829300" cy="3886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7633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1F70220-677A-411B-B416-94321A5553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0509" y="402629"/>
            <a:ext cx="4451773" cy="1174991"/>
          </a:xfrm>
          <a:noFill/>
          <a:ln w="31750" cap="sq">
            <a:solidFill>
              <a:schemeClr val="bg1"/>
            </a:solidFill>
            <a:miter lim="800000"/>
          </a:ln>
          <a:effectLst>
            <a:glow rad="152400">
              <a:schemeClr val="bg1">
                <a:alpha val="13000"/>
              </a:schemeClr>
            </a:glow>
          </a:effectLst>
        </p:spPr>
        <p:txBody>
          <a:bodyPr vert="horz" wrap="square" lIns="182880" tIns="182880" rIns="182880" bIns="182880" rtlCol="0" anchor="ctr"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 Finding player location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667D1328-A694-4327-A93A-3D919FD65B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6557" y="2052605"/>
            <a:ext cx="4451773" cy="310198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0E11518B-1CA3-44F1-A8B5-C0A5D5D8BDA7}"/>
              </a:ext>
            </a:extLst>
          </p:cNvPr>
          <p:cNvSpPr txBox="1"/>
          <p:nvPr/>
        </p:nvSpPr>
        <p:spPr>
          <a:xfrm>
            <a:off x="626327" y="2717180"/>
            <a:ext cx="4230029" cy="110799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2400" dirty="0">
              <a:solidFill>
                <a:schemeClr val="bg1"/>
              </a:solidFill>
            </a:endParaRPr>
          </a:p>
          <a:p>
            <a:pPr marL="285750" indent="-285750">
              <a:buFont typeface="Arial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285750" indent="-285750">
              <a:buFont typeface="Arial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061FC38A-B000-4600-81E9-93BF193FE177}"/>
              </a:ext>
            </a:extLst>
          </p:cNvPr>
          <p:cNvSpPr txBox="1"/>
          <p:nvPr/>
        </p:nvSpPr>
        <p:spPr>
          <a:xfrm>
            <a:off x="4867275" y="3343275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Click to add text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80F39112-03BE-4DC6-A61D-F36B158267EE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Click to add text</a:t>
            </a:r>
          </a:p>
        </p:txBody>
      </p:sp>
      <p:sp>
        <p:nvSpPr>
          <p:cNvPr id="5" name="AutoShape 2" descr="55 Teleporter Stock Photos, Pictures &amp; Royalty-Free Images - iStock"/>
          <p:cNvSpPr>
            <a:spLocks noChangeAspect="1" noChangeArrowheads="1"/>
          </p:cNvSpPr>
          <p:nvPr/>
        </p:nvSpPr>
        <p:spPr bwMode="auto">
          <a:xfrm>
            <a:off x="4134450" y="3047314"/>
            <a:ext cx="3815063" cy="3815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3460" y="2052605"/>
            <a:ext cx="6105525" cy="460057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54353" y="2496065"/>
            <a:ext cx="383100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Walk up the stairs and search for unknown initial value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Then search for increase value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The player is moving in a 3d world so the game has to track play movement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7402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1F70220-677A-411B-B416-94321A5553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0509" y="402629"/>
            <a:ext cx="4451773" cy="1174991"/>
          </a:xfrm>
          <a:noFill/>
          <a:ln w="31750" cap="sq">
            <a:solidFill>
              <a:schemeClr val="bg1"/>
            </a:solidFill>
            <a:miter lim="800000"/>
          </a:ln>
          <a:effectLst>
            <a:glow rad="152400">
              <a:schemeClr val="bg1">
                <a:alpha val="13000"/>
              </a:schemeClr>
            </a:glow>
          </a:effectLst>
        </p:spPr>
        <p:txBody>
          <a:bodyPr vert="horz" wrap="square" lIns="182880" tIns="182880" rIns="182880" bIns="182880" rtlCol="0" anchor="ctr"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 Location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667D1328-A694-4327-A93A-3D919FD65B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6557" y="2052605"/>
            <a:ext cx="4451773" cy="310198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0E11518B-1CA3-44F1-A8B5-C0A5D5D8BDA7}"/>
              </a:ext>
            </a:extLst>
          </p:cNvPr>
          <p:cNvSpPr txBox="1"/>
          <p:nvPr/>
        </p:nvSpPr>
        <p:spPr>
          <a:xfrm>
            <a:off x="1696647" y="2711687"/>
            <a:ext cx="8690668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2400" dirty="0">
              <a:solidFill>
                <a:schemeClr val="bg1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sz="2400" dirty="0" smtClean="0">
                <a:solidFill>
                  <a:schemeClr val="bg1"/>
                </a:solidFill>
              </a:rPr>
              <a:t>Once you have gone up and down the stairs many times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 smtClean="0">
                <a:solidFill>
                  <a:schemeClr val="bg1"/>
                </a:solidFill>
              </a:rPr>
              <a:t>You should have found the Player X and Y coordinates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 smtClean="0">
                <a:solidFill>
                  <a:schemeClr val="bg1"/>
                </a:solidFill>
              </a:rPr>
              <a:t>Shown below: 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5" name="AutoShape 2" descr="55 Teleporter Stock Photos, Pictures &amp; Royalty-Free Images - iStock"/>
          <p:cNvSpPr>
            <a:spLocks noChangeAspect="1" noChangeArrowheads="1"/>
          </p:cNvSpPr>
          <p:nvPr/>
        </p:nvSpPr>
        <p:spPr bwMode="auto">
          <a:xfrm>
            <a:off x="4134450" y="3047314"/>
            <a:ext cx="3815063" cy="3815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5995" y="5319456"/>
            <a:ext cx="7286625" cy="50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187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1F70220-677A-411B-B416-94321A5553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0509" y="402629"/>
            <a:ext cx="4451773" cy="1174991"/>
          </a:xfrm>
          <a:noFill/>
          <a:ln w="31750" cap="sq">
            <a:solidFill>
              <a:schemeClr val="bg1"/>
            </a:solidFill>
            <a:miter lim="800000"/>
          </a:ln>
          <a:effectLst>
            <a:glow rad="152400">
              <a:schemeClr val="bg1">
                <a:alpha val="13000"/>
              </a:schemeClr>
            </a:glow>
          </a:effectLst>
        </p:spPr>
        <p:txBody>
          <a:bodyPr vert="horz" wrap="square" lIns="182880" tIns="182880" rIns="182880" bIns="182880" rtlCol="0" anchor="ctr"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 Location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667D1328-A694-4327-A93A-3D919FD65B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6557" y="2052605"/>
            <a:ext cx="4451773" cy="310198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0E11518B-1CA3-44F1-A8B5-C0A5D5D8BDA7}"/>
              </a:ext>
            </a:extLst>
          </p:cNvPr>
          <p:cNvSpPr txBox="1"/>
          <p:nvPr/>
        </p:nvSpPr>
        <p:spPr>
          <a:xfrm>
            <a:off x="626327" y="2717180"/>
            <a:ext cx="4230029" cy="13849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2400" dirty="0">
              <a:solidFill>
                <a:schemeClr val="bg1"/>
              </a:solidFill>
            </a:endParaRPr>
          </a:p>
          <a:p>
            <a:pPr marL="285750" indent="-285750">
              <a:buFont typeface="Arial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 By Changing X, Y Coordinates the player will teleport to a new location in the level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061FC38A-B000-4600-81E9-93BF193FE177}"/>
              </a:ext>
            </a:extLst>
          </p:cNvPr>
          <p:cNvSpPr txBox="1"/>
          <p:nvPr/>
        </p:nvSpPr>
        <p:spPr>
          <a:xfrm>
            <a:off x="4867275" y="3343275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Click to add text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80F39112-03BE-4DC6-A61D-F36B158267EE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Click to add text</a:t>
            </a:r>
          </a:p>
        </p:txBody>
      </p:sp>
      <p:sp>
        <p:nvSpPr>
          <p:cNvPr id="5" name="AutoShape 2" descr="55 Teleporter Stock Photos, Pictures &amp; Royalty-Free Images - iStock"/>
          <p:cNvSpPr>
            <a:spLocks noChangeAspect="1" noChangeArrowheads="1"/>
          </p:cNvSpPr>
          <p:nvPr/>
        </p:nvSpPr>
        <p:spPr bwMode="auto">
          <a:xfrm>
            <a:off x="4134450" y="3047314"/>
            <a:ext cx="3815063" cy="3815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8249" y="1840255"/>
            <a:ext cx="6096000" cy="467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126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1F70220-677A-411B-B416-94321A5553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0509" y="402629"/>
            <a:ext cx="4451773" cy="1174991"/>
          </a:xfrm>
          <a:noFill/>
          <a:ln w="31750" cap="sq">
            <a:solidFill>
              <a:schemeClr val="bg1"/>
            </a:solidFill>
            <a:miter lim="800000"/>
          </a:ln>
          <a:effectLst>
            <a:glow rad="152400">
              <a:schemeClr val="bg1">
                <a:alpha val="13000"/>
              </a:schemeClr>
            </a:glow>
          </a:effectLst>
        </p:spPr>
        <p:txBody>
          <a:bodyPr vert="horz" wrap="square" lIns="182880" tIns="182880" rIns="182880" bIns="182880" rtlCol="0" anchor="ctr"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AimBot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667D1328-A694-4327-A93A-3D919FD65B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6557" y="2052605"/>
            <a:ext cx="4451773" cy="310198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0E11518B-1CA3-44F1-A8B5-C0A5D5D8BDA7}"/>
              </a:ext>
            </a:extLst>
          </p:cNvPr>
          <p:cNvSpPr txBox="1"/>
          <p:nvPr/>
        </p:nvSpPr>
        <p:spPr>
          <a:xfrm>
            <a:off x="626327" y="2717180"/>
            <a:ext cx="4230029" cy="30469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2400" dirty="0">
              <a:solidFill>
                <a:schemeClr val="bg1"/>
              </a:solidFill>
            </a:endParaRPr>
          </a:p>
          <a:p>
            <a:pPr marL="285750" indent="-285750">
              <a:buFont typeface="Arial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 We will create a VERY basic </a:t>
            </a:r>
            <a:r>
              <a:rPr lang="en-US" dirty="0" err="1" smtClean="0">
                <a:solidFill>
                  <a:schemeClr val="bg1"/>
                </a:solidFill>
              </a:rPr>
              <a:t>aimbot</a:t>
            </a:r>
            <a:r>
              <a:rPr lang="en-US" dirty="0" smtClean="0">
                <a:solidFill>
                  <a:schemeClr val="bg1"/>
                </a:solidFill>
              </a:rPr>
              <a:t>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en-US" dirty="0" smtClean="0">
                <a:solidFill>
                  <a:schemeClr val="bg1"/>
                </a:solidFill>
              </a:rPr>
              <a:t>Search for the crosshair value</a:t>
            </a:r>
          </a:p>
          <a:p>
            <a:pPr marL="342900" indent="-342900">
              <a:buAutoNum type="arabicPeriod"/>
            </a:pPr>
            <a:r>
              <a:rPr lang="en-US" dirty="0" smtClean="0">
                <a:solidFill>
                  <a:schemeClr val="bg1"/>
                </a:solidFill>
              </a:rPr>
              <a:t>When the crosshair is white the value should be 0</a:t>
            </a:r>
          </a:p>
          <a:p>
            <a:pPr marL="342900" indent="-342900">
              <a:buAutoNum type="arabicPeriod"/>
            </a:pPr>
            <a:r>
              <a:rPr lang="en-US" dirty="0" smtClean="0">
                <a:solidFill>
                  <a:schemeClr val="bg1"/>
                </a:solidFill>
              </a:rPr>
              <a:t>When the crosshair lights up red the value will be greater than 0</a:t>
            </a:r>
          </a:p>
          <a:p>
            <a:pPr marL="342900" indent="-342900">
              <a:buAutoNum type="arabicPeriod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061FC38A-B000-4600-81E9-93BF193FE177}"/>
              </a:ext>
            </a:extLst>
          </p:cNvPr>
          <p:cNvSpPr txBox="1"/>
          <p:nvPr/>
        </p:nvSpPr>
        <p:spPr>
          <a:xfrm>
            <a:off x="4867275" y="3343275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Click to add text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80F39112-03BE-4DC6-A61D-F36B158267EE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Click to add text</a:t>
            </a:r>
          </a:p>
        </p:txBody>
      </p:sp>
      <p:sp>
        <p:nvSpPr>
          <p:cNvPr id="5" name="AutoShape 2" descr="55 Teleporter Stock Photos, Pictures &amp; Royalty-Free Images - iStock"/>
          <p:cNvSpPr>
            <a:spLocks noChangeAspect="1" noChangeArrowheads="1"/>
          </p:cNvSpPr>
          <p:nvPr/>
        </p:nvSpPr>
        <p:spPr bwMode="auto">
          <a:xfrm>
            <a:off x="4134450" y="3047314"/>
            <a:ext cx="3815063" cy="3815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2985" y="2120986"/>
            <a:ext cx="6086475" cy="436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414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="" xmlns:a16="http://schemas.microsoft.com/office/drawing/2014/main" id="{93F0ADB5-A0B4-4B01-A8C4-FDC34CE22BD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AA6D0FDE-0241-4C21-A720-A6947535823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9C9DE503-F7C2-4A40-83F4-4DE931E7D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174" y="376518"/>
            <a:ext cx="3363974" cy="1495794"/>
          </a:xfrm>
          <a:noFill/>
          <a:ln>
            <a:solidFill>
              <a:schemeClr val="bg1"/>
            </a:solidFill>
          </a:ln>
          <a:effectLst>
            <a:glow rad="152400">
              <a:schemeClr val="bg1">
                <a:alpha val="13000"/>
              </a:schemeClr>
            </a:glow>
          </a:effectLst>
        </p:spPr>
        <p:txBody>
          <a:bodyPr wrap="square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How did this start?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3" descr="Finance trade numbers">
            <a:extLst>
              <a:ext uri="{FF2B5EF4-FFF2-40B4-BE49-F238E27FC236}">
                <a16:creationId xmlns="" xmlns:a16="http://schemas.microsoft.com/office/drawing/2014/main" id="{32F354A1-38C7-4598-A0E1-7A286A3019B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50908" y="0"/>
            <a:ext cx="7541091" cy="6858000"/>
          </a:xfrm>
          <a:prstGeom prst="rect">
            <a:avLst/>
          </a:prstGeom>
        </p:spPr>
      </p:pic>
      <p:sp>
        <p:nvSpPr>
          <p:cNvPr id="38" name="Content Placeholder 37">
            <a:extLst>
              <a:ext uri="{FF2B5EF4-FFF2-40B4-BE49-F238E27FC236}">
                <a16:creationId xmlns="" xmlns:a16="http://schemas.microsoft.com/office/drawing/2014/main" id="{D91D2195-0C71-4637-BA81-E397B921C7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721" y="379923"/>
            <a:ext cx="7051363" cy="625220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616B4E42-BD99-432D-8120-6C3C399BE387}"/>
              </a:ext>
            </a:extLst>
          </p:cNvPr>
          <p:cNvSpPr txBox="1"/>
          <p:nvPr/>
        </p:nvSpPr>
        <p:spPr>
          <a:xfrm>
            <a:off x="152400" y="2354766"/>
            <a:ext cx="4415881" cy="258532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I was getting killed......ALOT</a:t>
            </a:r>
          </a:p>
          <a:p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Players where making </a:t>
            </a:r>
            <a:r>
              <a:rPr lang="en-US" b="1" dirty="0" smtClean="0">
                <a:solidFill>
                  <a:schemeClr val="bg1"/>
                </a:solidFill>
              </a:rPr>
              <a:t>impossible </a:t>
            </a:r>
            <a:r>
              <a:rPr lang="en-US" b="1" dirty="0">
                <a:solidFill>
                  <a:schemeClr val="bg1"/>
                </a:solidFill>
              </a:rPr>
              <a:t>shots</a:t>
            </a:r>
          </a:p>
          <a:p>
            <a:endParaRPr lang="en-US" b="1" dirty="0" smtClean="0">
              <a:solidFill>
                <a:schemeClr val="bg1"/>
              </a:solidFill>
            </a:endParaRPr>
          </a:p>
          <a:p>
            <a:r>
              <a:rPr lang="en-US" b="1" dirty="0" smtClean="0">
                <a:solidFill>
                  <a:schemeClr val="bg1"/>
                </a:solidFill>
              </a:rPr>
              <a:t>Like they could see through walls</a:t>
            </a:r>
            <a:endParaRPr lang="en-US" b="1" dirty="0">
              <a:solidFill>
                <a:schemeClr val="bg1"/>
              </a:solidFill>
            </a:endParaRPr>
          </a:p>
          <a:p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How could this be</a:t>
            </a:r>
            <a:r>
              <a:rPr lang="en-US" b="1" dirty="0" smtClean="0">
                <a:solidFill>
                  <a:schemeClr val="bg1"/>
                </a:solidFill>
              </a:rPr>
              <a:t>?</a:t>
            </a:r>
          </a:p>
          <a:p>
            <a:endParaRPr lang="en-US" b="1" dirty="0" smtClean="0">
              <a:solidFill>
                <a:schemeClr val="bg1"/>
              </a:solidFill>
            </a:endParaRPr>
          </a:p>
          <a:p>
            <a:r>
              <a:rPr lang="en-US" b="1" dirty="0" smtClean="0">
                <a:solidFill>
                  <a:schemeClr val="bg1"/>
                </a:solidFill>
              </a:rPr>
              <a:t>I saw players being accused of cheating 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6" name="Picture 6" descr="Graphical user interface, application&#10;&#10;Description automatically generated">
            <a:extLst>
              <a:ext uri="{FF2B5EF4-FFF2-40B4-BE49-F238E27FC236}">
                <a16:creationId xmlns="" xmlns:a16="http://schemas.microsoft.com/office/drawing/2014/main" id="{47C7980A-8331-4EDF-8B96-7C7C453034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9156" y="2350646"/>
            <a:ext cx="7501053" cy="187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401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1F70220-677A-411B-B416-94321A5553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456" y="303050"/>
            <a:ext cx="4451773" cy="1174991"/>
          </a:xfrm>
          <a:noFill/>
          <a:ln w="31750" cap="sq">
            <a:solidFill>
              <a:schemeClr val="bg1"/>
            </a:solidFill>
            <a:miter lim="800000"/>
          </a:ln>
          <a:effectLst>
            <a:glow rad="152400">
              <a:schemeClr val="bg1">
                <a:alpha val="13000"/>
              </a:schemeClr>
            </a:glow>
          </a:effectLst>
        </p:spPr>
        <p:txBody>
          <a:bodyPr vert="horz" wrap="square" lIns="182880" tIns="182880" rIns="182880" bIns="182880" rtlCol="0" anchor="ctr"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AimBot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667D1328-A694-4327-A93A-3D919FD65B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6557" y="2052605"/>
            <a:ext cx="4451773" cy="310198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061FC38A-B000-4600-81E9-93BF193FE177}"/>
              </a:ext>
            </a:extLst>
          </p:cNvPr>
          <p:cNvSpPr txBox="1"/>
          <p:nvPr/>
        </p:nvSpPr>
        <p:spPr>
          <a:xfrm>
            <a:off x="4867275" y="3343275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Click to add text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80F39112-03BE-4DC6-A61D-F36B158267EE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Click to add text</a:t>
            </a:r>
          </a:p>
        </p:txBody>
      </p:sp>
      <p:sp>
        <p:nvSpPr>
          <p:cNvPr id="5" name="AutoShape 2" descr="55 Teleporter Stock Photos, Pictures &amp; Royalty-Free Images - iStock"/>
          <p:cNvSpPr>
            <a:spLocks noChangeAspect="1" noChangeArrowheads="1"/>
          </p:cNvSpPr>
          <p:nvPr/>
        </p:nvSpPr>
        <p:spPr bwMode="auto">
          <a:xfrm>
            <a:off x="4134450" y="3047314"/>
            <a:ext cx="3815063" cy="3815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8368" y="1303308"/>
            <a:ext cx="6124575" cy="46005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684" y="4736174"/>
            <a:ext cx="8991600" cy="71437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192" y="2816888"/>
            <a:ext cx="6400800" cy="99060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49012" y="3773134"/>
            <a:ext cx="295144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On target</a:t>
            </a:r>
            <a:endParaRPr lang="en-US" sz="54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9012" y="1750683"/>
            <a:ext cx="315823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Off Target </a:t>
            </a:r>
            <a:endParaRPr lang="en-US" sz="54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71849" y="5733535"/>
            <a:ext cx="76776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When the crosshair = 16 the user is on target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When the crosshair = 0 the user is not </a:t>
            </a:r>
            <a:r>
              <a:rPr lang="en-US" smtClean="0">
                <a:solidFill>
                  <a:schemeClr val="bg1"/>
                </a:solidFill>
              </a:rPr>
              <a:t>on target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1771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7397" y="984570"/>
            <a:ext cx="7729728" cy="1188720"/>
          </a:xfrm>
          <a:solidFill>
            <a:schemeClr val="tx1"/>
          </a:solidFill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Real life - let’s reflected  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Is it common to find cheaters?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Username that is all numbers or a random set of numbers / letters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Do reported cheaters get banned?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2211" y="4008783"/>
            <a:ext cx="1932043" cy="2228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994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7397" y="984570"/>
            <a:ext cx="7729728" cy="1188720"/>
          </a:xfrm>
          <a:solidFill>
            <a:schemeClr val="tx1"/>
          </a:solidFill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Is that player cheating?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Player rank vs player stats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God mode – No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Shooting threw walls – No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Some info is stored on the server not the client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Or you’re not good at the game</a:t>
            </a:r>
            <a:r>
              <a:rPr lang="en-US" dirty="0" smtClean="0">
                <a:solidFill>
                  <a:schemeClr val="bg1"/>
                </a:solidFill>
                <a:sym typeface="Wingdings" panose="05000000000000000000" pitchFamily="2" charset="2"/>
              </a:rPr>
              <a:t>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5237" y="2405270"/>
            <a:ext cx="1932043" cy="222843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0731" y="4399721"/>
            <a:ext cx="2276104" cy="2327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731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tx1"/>
          </a:solidFill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Anti-Cheat bypass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chemeClr val="tx1"/>
          </a:solidFill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Kind of like Av – Some are better than other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Signature based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Kernel based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603" y="4863727"/>
            <a:ext cx="3009900" cy="1752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0388" y="2252869"/>
            <a:ext cx="5145191" cy="4479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9217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tx1"/>
          </a:solidFill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Signature based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chemeClr val="tx1"/>
          </a:solidFill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Think of anti-cheat as Anti-virus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Scans binaries for known bad things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Can only see apps loaded into memory / process list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Only runs when game is launched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0112" y="4557684"/>
            <a:ext cx="2971800" cy="15430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742" y="4265609"/>
            <a:ext cx="4625423" cy="2436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3649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tx1"/>
          </a:solidFill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Kernel based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Looks at all the things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Runs all the time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When you think of kernel, think of admin </a:t>
            </a:r>
            <a:r>
              <a:rPr lang="en-US" dirty="0" err="1" smtClean="0">
                <a:solidFill>
                  <a:schemeClr val="bg1"/>
                </a:solidFill>
              </a:rPr>
              <a:t>privs</a:t>
            </a:r>
            <a:r>
              <a:rPr lang="en-US" dirty="0" smtClean="0">
                <a:solidFill>
                  <a:schemeClr val="bg1"/>
                </a:solidFill>
              </a:rPr>
              <a:t>.  Ring 0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Device driver level control access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Can decrease computer performance 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9388" y="3914540"/>
            <a:ext cx="4695411" cy="2629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5063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tx1"/>
          </a:solidFill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Real world examples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chemeClr val="tx1"/>
          </a:solidFill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Call of Duty 	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Screen capture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User behavior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Player Stats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Player movement in the game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Player mouse following targets  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5146" y="3066220"/>
            <a:ext cx="5555584" cy="3111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23139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tx1"/>
          </a:solidFill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Easy anti-cheat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31136" y="2638044"/>
            <a:ext cx="3381160" cy="3101983"/>
          </a:xfrm>
          <a:solidFill>
            <a:schemeClr val="tx1"/>
          </a:solidFill>
        </p:spPr>
        <p:txBody>
          <a:bodyPr>
            <a:normAutofit fontScale="70000" lnSpcReduction="20000"/>
          </a:bodyPr>
          <a:lstStyle/>
          <a:p>
            <a:pPr lvl="1"/>
            <a:r>
              <a:rPr lang="en-US" dirty="0" smtClean="0">
                <a:solidFill>
                  <a:schemeClr val="bg1"/>
                </a:solidFill>
              </a:rPr>
              <a:t>Games that use Easy anti-Cheat:</a:t>
            </a:r>
          </a:p>
          <a:p>
            <a:r>
              <a:rPr lang="en-US" dirty="0">
                <a:solidFill>
                  <a:srgbClr val="FFFFFF"/>
                </a:solidFill>
                <a:latin typeface="+mj-lt"/>
              </a:rPr>
              <a:t>Apex Legends</a:t>
            </a:r>
          </a:p>
          <a:p>
            <a:r>
              <a:rPr lang="en-US" dirty="0" err="1">
                <a:solidFill>
                  <a:srgbClr val="FFFFFF"/>
                </a:solidFill>
                <a:latin typeface="+mj-lt"/>
              </a:rPr>
              <a:t>Fortnite</a:t>
            </a:r>
            <a:endParaRPr lang="en-US" dirty="0">
              <a:solidFill>
                <a:srgbClr val="FFFFFF"/>
              </a:solidFill>
              <a:latin typeface="+mj-lt"/>
            </a:endParaRPr>
          </a:p>
          <a:p>
            <a:r>
              <a:rPr lang="en-US" dirty="0">
                <a:solidFill>
                  <a:srgbClr val="FFFFFF"/>
                </a:solidFill>
                <a:latin typeface="+mj-lt"/>
              </a:rPr>
              <a:t>Rust</a:t>
            </a:r>
          </a:p>
          <a:p>
            <a:r>
              <a:rPr lang="en-US" dirty="0">
                <a:solidFill>
                  <a:srgbClr val="FFFFFF"/>
                </a:solidFill>
                <a:latin typeface="+mj-lt"/>
              </a:rPr>
              <a:t>Paladins</a:t>
            </a:r>
          </a:p>
          <a:p>
            <a:r>
              <a:rPr lang="en-US" dirty="0">
                <a:solidFill>
                  <a:srgbClr val="FFFFFF"/>
                </a:solidFill>
                <a:latin typeface="+mj-lt"/>
              </a:rPr>
              <a:t>Dead by Daylight</a:t>
            </a:r>
          </a:p>
          <a:p>
            <a:r>
              <a:rPr lang="en-US" dirty="0">
                <a:solidFill>
                  <a:srgbClr val="FFFFFF"/>
                </a:solidFill>
                <a:latin typeface="+mj-lt"/>
              </a:rPr>
              <a:t>For Honor</a:t>
            </a:r>
          </a:p>
          <a:p>
            <a:r>
              <a:rPr lang="en-US" dirty="0">
                <a:solidFill>
                  <a:srgbClr val="FFFFFF"/>
                </a:solidFill>
                <a:latin typeface="+mj-lt"/>
              </a:rPr>
              <a:t>Gears 5</a:t>
            </a:r>
          </a:p>
          <a:p>
            <a:r>
              <a:rPr lang="en-US" dirty="0">
                <a:solidFill>
                  <a:srgbClr val="FFFFFF"/>
                </a:solidFill>
                <a:latin typeface="+mj-lt"/>
              </a:rPr>
              <a:t>Ghost Recon Wildlands</a:t>
            </a:r>
          </a:p>
          <a:p>
            <a:r>
              <a:rPr lang="en-US" dirty="0">
                <a:solidFill>
                  <a:srgbClr val="FFFFFF"/>
                </a:solidFill>
                <a:latin typeface="+mj-lt"/>
              </a:rPr>
              <a:t>The Division </a:t>
            </a:r>
            <a:r>
              <a:rPr lang="en-US" dirty="0" smtClean="0">
                <a:solidFill>
                  <a:srgbClr val="FFFFFF"/>
                </a:solidFill>
                <a:latin typeface="+mj-lt"/>
              </a:rPr>
              <a:t>2 </a:t>
            </a:r>
          </a:p>
          <a:p>
            <a:r>
              <a:rPr lang="en-US" dirty="0" err="1" smtClean="0">
                <a:solidFill>
                  <a:srgbClr val="FFFFFF"/>
                </a:solidFill>
                <a:latin typeface="+mj-lt"/>
              </a:rPr>
              <a:t>ArcheAge</a:t>
            </a:r>
            <a:endParaRPr lang="en-US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274904" y="2794871"/>
            <a:ext cx="4379843" cy="33701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rgbClr val="FFFFFF"/>
                </a:solidFill>
                <a:latin typeface="+mj-lt"/>
              </a:rPr>
              <a:t>Cabal Online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rgbClr val="FFFFFF"/>
                </a:solidFill>
                <a:latin typeface="+mj-lt"/>
              </a:rPr>
              <a:t>Combat Arms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300" dirty="0" err="1">
                <a:solidFill>
                  <a:srgbClr val="FFFFFF"/>
                </a:solidFill>
                <a:latin typeface="+mj-lt"/>
              </a:rPr>
              <a:t>Darkfall</a:t>
            </a:r>
            <a:r>
              <a:rPr lang="en-US" sz="1300" dirty="0">
                <a:solidFill>
                  <a:srgbClr val="FFFFFF"/>
                </a:solidFill>
                <a:latin typeface="+mj-lt"/>
              </a:rPr>
              <a:t>: Rise of </a:t>
            </a:r>
            <a:r>
              <a:rPr lang="en-US" sz="1300" dirty="0" err="1">
                <a:solidFill>
                  <a:srgbClr val="FFFFFF"/>
                </a:solidFill>
                <a:latin typeface="+mj-lt"/>
              </a:rPr>
              <a:t>Agaon</a:t>
            </a:r>
            <a:endParaRPr lang="en-US" sz="1300" dirty="0">
              <a:solidFill>
                <a:srgbClr val="FFFFFF"/>
              </a:solidFill>
              <a:latin typeface="+mj-lt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rgbClr val="FFFFFF"/>
                </a:solidFill>
                <a:latin typeface="+mj-lt"/>
              </a:rPr>
              <a:t>Dauntless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rgbClr val="FFFFFF"/>
                </a:solidFill>
                <a:latin typeface="+mj-lt"/>
              </a:rPr>
              <a:t>Dirty Bomb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300" dirty="0" err="1">
                <a:solidFill>
                  <a:srgbClr val="FFFFFF"/>
                </a:solidFill>
                <a:latin typeface="+mj-lt"/>
              </a:rPr>
              <a:t>Xenoverse</a:t>
            </a:r>
            <a:r>
              <a:rPr lang="en-US" sz="1300" dirty="0">
                <a:solidFill>
                  <a:srgbClr val="FFFFFF"/>
                </a:solidFill>
                <a:latin typeface="+mj-lt"/>
              </a:rPr>
              <a:t> 2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300" dirty="0" err="1">
                <a:solidFill>
                  <a:srgbClr val="FFFFFF"/>
                </a:solidFill>
                <a:latin typeface="+mj-lt"/>
              </a:rPr>
              <a:t>FlyFF</a:t>
            </a:r>
            <a:r>
              <a:rPr lang="en-US" sz="1300" dirty="0">
                <a:solidFill>
                  <a:srgbClr val="FFFFFF"/>
                </a:solidFill>
                <a:latin typeface="+mj-lt"/>
              </a:rPr>
              <a:t> Online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rgbClr val="FFFFFF"/>
                </a:solidFill>
                <a:latin typeface="+mj-lt"/>
              </a:rPr>
              <a:t>Halo </a:t>
            </a:r>
            <a:r>
              <a:rPr lang="en-US" sz="1300" dirty="0" err="1">
                <a:solidFill>
                  <a:srgbClr val="FFFFFF"/>
                </a:solidFill>
                <a:latin typeface="+mj-lt"/>
              </a:rPr>
              <a:t>Mastier</a:t>
            </a:r>
            <a:r>
              <a:rPr lang="en-US" sz="1300" dirty="0">
                <a:solidFill>
                  <a:srgbClr val="FFFFFF"/>
                </a:solidFill>
                <a:latin typeface="+mj-lt"/>
              </a:rPr>
              <a:t> Chief Collection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rgbClr val="FFFFFF"/>
                </a:solidFill>
                <a:latin typeface="+mj-lt"/>
              </a:rPr>
              <a:t>Special Force 2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rgbClr val="FFFFFF"/>
                </a:solidFill>
                <a:latin typeface="+mj-lt"/>
              </a:rPr>
              <a:t>and many more</a:t>
            </a:r>
          </a:p>
          <a:p>
            <a:pPr lvl="1"/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393112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7153" y="215945"/>
            <a:ext cx="7729728" cy="1188720"/>
          </a:xfrm>
          <a:solidFill>
            <a:schemeClr val="tx1"/>
          </a:solidFill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How to bypass anti-cheat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2272" y="2942844"/>
            <a:ext cx="7729728" cy="3101983"/>
          </a:xfrm>
          <a:solidFill>
            <a:schemeClr val="tx1"/>
          </a:solidFill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Hex editor - HDX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Change the string from cheat to Null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Search direction: All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CheatEngine.exe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CheatEngine-1386.exe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CheatEngine-x86_64.exe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CheatEngine-x86_64-SSE4-AVX2.exe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Rename .exe to Nulldengine.exe</a:t>
            </a:r>
          </a:p>
          <a:p>
            <a:pPr lvl="1"/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6234" y="1756747"/>
            <a:ext cx="5638800" cy="5810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9850" y="1385272"/>
            <a:ext cx="1790700" cy="1905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0417" y="3774738"/>
            <a:ext cx="3314907" cy="281966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539" y="3767344"/>
            <a:ext cx="3304874" cy="2827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02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tx1"/>
          </a:solidFill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Continued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18563" y="2770566"/>
            <a:ext cx="7729728" cy="3101983"/>
          </a:xfrm>
          <a:solidFill>
            <a:schemeClr val="tx1"/>
          </a:solidFill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Edit Global </a:t>
            </a:r>
            <a:r>
              <a:rPr lang="en-US" dirty="0" err="1" smtClean="0">
                <a:solidFill>
                  <a:schemeClr val="bg1"/>
                </a:solidFill>
              </a:rPr>
              <a:t>config</a:t>
            </a:r>
            <a:r>
              <a:rPr lang="en-US" dirty="0">
                <a:solidFill>
                  <a:schemeClr val="bg1"/>
                </a:solidFill>
              </a:rPr>
              <a:t> 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C</a:t>
            </a:r>
            <a:r>
              <a:rPr lang="en-US" dirty="0">
                <a:solidFill>
                  <a:schemeClr val="bg1"/>
                </a:solidFill>
              </a:rPr>
              <a:t>:\Program Files\Cheat Engine 7.4\</a:t>
            </a:r>
            <a:r>
              <a:rPr lang="en-US" dirty="0" err="1">
                <a:solidFill>
                  <a:schemeClr val="bg1"/>
                </a:solidFill>
              </a:rPr>
              <a:t>autorun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 smtClean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563" y="3710608"/>
            <a:ext cx="4314825" cy="295647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2191" y="3698704"/>
            <a:ext cx="6172200" cy="242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256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="" xmlns:a16="http://schemas.microsoft.com/office/drawing/2014/main" id="{93F0ADB5-A0B4-4B01-A8C4-FDC34CE22BD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AA6D0FDE-0241-4C21-A720-A6947535823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9C9DE503-F7C2-4A40-83F4-4DE931E7D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174" y="376518"/>
            <a:ext cx="3363974" cy="1495794"/>
          </a:xfrm>
          <a:noFill/>
          <a:ln>
            <a:solidFill>
              <a:schemeClr val="bg1"/>
            </a:solidFill>
          </a:ln>
          <a:effectLst>
            <a:glow rad="152400">
              <a:schemeClr val="bg1">
                <a:alpha val="13000"/>
              </a:schemeClr>
            </a:glow>
          </a:effectLst>
        </p:spPr>
        <p:txBody>
          <a:bodyPr wrap="square"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Buying cheats??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3" descr="Finance trade numbers">
            <a:extLst>
              <a:ext uri="{FF2B5EF4-FFF2-40B4-BE49-F238E27FC236}">
                <a16:creationId xmlns="" xmlns:a16="http://schemas.microsoft.com/office/drawing/2014/main" id="{32F354A1-38C7-4598-A0E1-7A286A3019B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50908" y="0"/>
            <a:ext cx="7541091" cy="6858000"/>
          </a:xfrm>
          <a:prstGeom prst="rect">
            <a:avLst/>
          </a:prstGeom>
        </p:spPr>
      </p:pic>
      <p:sp>
        <p:nvSpPr>
          <p:cNvPr id="38" name="Content Placeholder 37">
            <a:extLst>
              <a:ext uri="{FF2B5EF4-FFF2-40B4-BE49-F238E27FC236}">
                <a16:creationId xmlns="" xmlns:a16="http://schemas.microsoft.com/office/drawing/2014/main" id="{D91D2195-0C71-4637-BA81-E397B921C7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721" y="379923"/>
            <a:ext cx="7051363" cy="625220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616B4E42-BD99-432D-8120-6C3C399BE387}"/>
              </a:ext>
            </a:extLst>
          </p:cNvPr>
          <p:cNvSpPr txBox="1"/>
          <p:nvPr/>
        </p:nvSpPr>
        <p:spPr>
          <a:xfrm>
            <a:off x="152400" y="2354766"/>
            <a:ext cx="4415881" cy="369331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b="1" dirty="0">
              <a:solidFill>
                <a:schemeClr val="bg1"/>
              </a:solidFill>
            </a:endParaRPr>
          </a:p>
          <a:p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 smtClean="0">
                <a:solidFill>
                  <a:schemeClr val="bg1"/>
                </a:solidFill>
              </a:rPr>
              <a:t>How </a:t>
            </a:r>
            <a:r>
              <a:rPr lang="en-US" b="1" dirty="0">
                <a:solidFill>
                  <a:schemeClr val="bg1"/>
                </a:solidFill>
              </a:rPr>
              <a:t>are they doing that?</a:t>
            </a:r>
            <a:endParaRPr lang="en-US" dirty="0">
              <a:solidFill>
                <a:schemeClr val="bg1"/>
              </a:solidFill>
            </a:endParaRPr>
          </a:p>
          <a:p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Off to Google....</a:t>
            </a:r>
          </a:p>
          <a:p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How is the Buying </a:t>
            </a:r>
            <a:r>
              <a:rPr lang="en-US" b="1" dirty="0" smtClean="0">
                <a:solidFill>
                  <a:schemeClr val="bg1"/>
                </a:solidFill>
              </a:rPr>
              <a:t>experience?</a:t>
            </a:r>
            <a:endParaRPr lang="en-US" b="1" dirty="0">
              <a:solidFill>
                <a:schemeClr val="bg1"/>
              </a:solidFill>
            </a:endParaRPr>
          </a:p>
          <a:p>
            <a:endParaRPr lang="en-US" b="1" dirty="0" smtClean="0">
              <a:solidFill>
                <a:schemeClr val="bg1"/>
              </a:solidFill>
            </a:endParaRPr>
          </a:p>
          <a:p>
            <a:r>
              <a:rPr lang="en-US" b="1" dirty="0" smtClean="0">
                <a:solidFill>
                  <a:schemeClr val="bg1"/>
                </a:solidFill>
              </a:rPr>
              <a:t>Buy with Crypto</a:t>
            </a:r>
            <a:endParaRPr lang="en-US" b="1" dirty="0">
              <a:solidFill>
                <a:schemeClr val="bg1"/>
              </a:solidFill>
            </a:endParaRPr>
          </a:p>
          <a:p>
            <a:endParaRPr lang="en-US" b="1" dirty="0" smtClean="0">
              <a:solidFill>
                <a:schemeClr val="bg1"/>
              </a:solidFill>
            </a:endParaRPr>
          </a:p>
          <a:p>
            <a:r>
              <a:rPr lang="en-US" b="1" dirty="0" smtClean="0">
                <a:solidFill>
                  <a:schemeClr val="bg1"/>
                </a:solidFill>
              </a:rPr>
              <a:t>Do </a:t>
            </a:r>
            <a:r>
              <a:rPr lang="en-US" b="1" dirty="0">
                <a:solidFill>
                  <a:schemeClr val="bg1"/>
                </a:solidFill>
              </a:rPr>
              <a:t>the cheats work?</a:t>
            </a:r>
          </a:p>
          <a:p>
            <a:endParaRPr lang="en-US" b="1" dirty="0">
              <a:solidFill>
                <a:schemeClr val="bg1"/>
              </a:solidFill>
            </a:endParaRPr>
          </a:p>
          <a:p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7" name="Picture 7" descr="Graphical user interface, text, application, email&#10;&#10;Description automatically generated">
            <a:extLst>
              <a:ext uri="{FF2B5EF4-FFF2-40B4-BE49-F238E27FC236}">
                <a16:creationId xmlns="" xmlns:a16="http://schemas.microsoft.com/office/drawing/2014/main" id="{CE94BFE6-20DC-4E49-9ED0-B9D72505C1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8424" y="441707"/>
            <a:ext cx="5754028" cy="5890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388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tx1"/>
          </a:solidFill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Continued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18563" y="2770566"/>
            <a:ext cx="7729728" cy="3101983"/>
          </a:xfrm>
          <a:solidFill>
            <a:schemeClr val="tx1"/>
          </a:solidFill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Set Cheat Engine to use VEH debugger. 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This will bypass the </a:t>
            </a:r>
            <a:r>
              <a:rPr lang="en-US" dirty="0" err="1" smtClean="0">
                <a:solidFill>
                  <a:schemeClr val="bg1"/>
                </a:solidFill>
              </a:rPr>
              <a:t>IsDebuggerPresent</a:t>
            </a:r>
            <a:r>
              <a:rPr lang="en-US" dirty="0" smtClean="0">
                <a:solidFill>
                  <a:schemeClr val="bg1"/>
                </a:solidFill>
              </a:rPr>
              <a:t> flag set a compile time.</a:t>
            </a:r>
          </a:p>
          <a:p>
            <a:pPr lvl="1"/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 Click Ok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4449" y="2498035"/>
            <a:ext cx="4148583" cy="4229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28528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tx1"/>
          </a:solidFill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Final thoughts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chemeClr val="tx1"/>
          </a:solidFill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This bypass will defeat most simple game anti-cheat.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 Cat and mouse game, just live Av evasion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If you try and cheat you run the risk of being banned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8687" y="3074503"/>
            <a:ext cx="3624470" cy="3624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6360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="" xmlns:a16="http://schemas.microsoft.com/office/drawing/2014/main" id="{93F0ADB5-A0B4-4B01-A8C4-FDC34CE22BD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AA6D0FDE-0241-4C21-A720-A6947535823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9C9DE503-F7C2-4A40-83F4-4DE931E7D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174" y="376518"/>
            <a:ext cx="3363974" cy="1495794"/>
          </a:xfrm>
          <a:noFill/>
          <a:ln>
            <a:solidFill>
              <a:schemeClr val="bg1"/>
            </a:solidFill>
          </a:ln>
          <a:effectLst>
            <a:glow rad="152400">
              <a:schemeClr val="bg1">
                <a:alpha val="13000"/>
              </a:schemeClr>
            </a:glow>
          </a:effectLst>
        </p:spPr>
        <p:txBody>
          <a:bodyPr wrap="square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Time to try it out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3" descr="Finance trade numbers">
            <a:extLst>
              <a:ext uri="{FF2B5EF4-FFF2-40B4-BE49-F238E27FC236}">
                <a16:creationId xmlns="" xmlns:a16="http://schemas.microsoft.com/office/drawing/2014/main" id="{32F354A1-38C7-4598-A0E1-7A286A3019B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50908" y="0"/>
            <a:ext cx="7541091" cy="6858000"/>
          </a:xfrm>
          <a:prstGeom prst="rect">
            <a:avLst/>
          </a:prstGeom>
        </p:spPr>
      </p:pic>
      <p:sp>
        <p:nvSpPr>
          <p:cNvPr id="38" name="Content Placeholder 37">
            <a:extLst>
              <a:ext uri="{FF2B5EF4-FFF2-40B4-BE49-F238E27FC236}">
                <a16:creationId xmlns="" xmlns:a16="http://schemas.microsoft.com/office/drawing/2014/main" id="{D91D2195-0C71-4637-BA81-E397B921C7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721" y="379923"/>
            <a:ext cx="7051363" cy="625220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616B4E42-BD99-432D-8120-6C3C399BE387}"/>
              </a:ext>
            </a:extLst>
          </p:cNvPr>
          <p:cNvSpPr txBox="1"/>
          <p:nvPr/>
        </p:nvSpPr>
        <p:spPr>
          <a:xfrm>
            <a:off x="152400" y="2354766"/>
            <a:ext cx="4415881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I purchased a cheating service to get the </a:t>
            </a:r>
            <a:r>
              <a:rPr lang="en-US" b="1" dirty="0" smtClean="0">
                <a:solidFill>
                  <a:schemeClr val="bg1"/>
                </a:solidFill>
              </a:rPr>
              <a:t>cheating experience</a:t>
            </a:r>
            <a:r>
              <a:rPr lang="en-US" b="1" dirty="0">
                <a:solidFill>
                  <a:schemeClr val="bg1"/>
                </a:solidFill>
              </a:rPr>
              <a:t> </a:t>
            </a:r>
          </a:p>
          <a:p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Notice the green </a:t>
            </a:r>
            <a:r>
              <a:rPr lang="en-US" b="1" dirty="0" smtClean="0">
                <a:solidFill>
                  <a:schemeClr val="bg1"/>
                </a:solidFill>
              </a:rPr>
              <a:t>boxes?</a:t>
            </a:r>
            <a:endParaRPr lang="en-US" b="1" dirty="0">
              <a:solidFill>
                <a:schemeClr val="bg1"/>
              </a:solidFill>
            </a:endParaRPr>
          </a:p>
          <a:p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 smtClean="0">
                <a:solidFill>
                  <a:schemeClr val="bg1"/>
                </a:solidFill>
              </a:rPr>
              <a:t>Circle around the </a:t>
            </a:r>
            <a:r>
              <a:rPr lang="en-US" b="1" dirty="0">
                <a:solidFill>
                  <a:schemeClr val="bg1"/>
                </a:solidFill>
              </a:rPr>
              <a:t>crosshair?</a:t>
            </a:r>
          </a:p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D820207C-53CA-4281-AC03-B7CD305EF0F3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 dirty="0"/>
          </a:p>
        </p:txBody>
      </p:sp>
      <p:pic>
        <p:nvPicPr>
          <p:cNvPr id="8" name="Picture 8" descr="A picture containing text, computer&#10;&#10;Description automatically generated">
            <a:extLst>
              <a:ext uri="{FF2B5EF4-FFF2-40B4-BE49-F238E27FC236}">
                <a16:creationId xmlns="" xmlns:a16="http://schemas.microsoft.com/office/drawing/2014/main" id="{D739A351-662D-4BC8-9533-8D00F13CB6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6721" y="1124415"/>
            <a:ext cx="7051363" cy="5295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19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="" xmlns:a16="http://schemas.microsoft.com/office/drawing/2014/main" id="{93F0ADB5-A0B4-4B01-A8C4-FDC34CE22BD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AA6D0FDE-0241-4C21-A720-A6947535823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9C9DE503-F7C2-4A40-83F4-4DE931E7D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174" y="376518"/>
            <a:ext cx="4358291" cy="1495794"/>
          </a:xfrm>
          <a:noFill/>
          <a:ln>
            <a:solidFill>
              <a:schemeClr val="bg1"/>
            </a:solidFill>
          </a:ln>
          <a:effectLst>
            <a:glow rad="152400">
              <a:schemeClr val="bg1">
                <a:alpha val="13000"/>
              </a:schemeClr>
            </a:glow>
          </a:effectLst>
        </p:spPr>
        <p:txBody>
          <a:bodyPr wrap="square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Screenshots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3" descr="Finance trade numbers">
            <a:extLst>
              <a:ext uri="{FF2B5EF4-FFF2-40B4-BE49-F238E27FC236}">
                <a16:creationId xmlns="" xmlns:a16="http://schemas.microsoft.com/office/drawing/2014/main" id="{32F354A1-38C7-4598-A0E1-7A286A3019B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50908" y="0"/>
            <a:ext cx="7541091" cy="6858000"/>
          </a:xfrm>
          <a:prstGeom prst="rect">
            <a:avLst/>
          </a:prstGeom>
        </p:spPr>
      </p:pic>
      <p:sp>
        <p:nvSpPr>
          <p:cNvPr id="38" name="Content Placeholder 37">
            <a:extLst>
              <a:ext uri="{FF2B5EF4-FFF2-40B4-BE49-F238E27FC236}">
                <a16:creationId xmlns="" xmlns:a16="http://schemas.microsoft.com/office/drawing/2014/main" id="{D91D2195-0C71-4637-BA81-E397B921C7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721" y="379923"/>
            <a:ext cx="7051363" cy="625220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616B4E42-BD99-432D-8120-6C3C399BE387}"/>
              </a:ext>
            </a:extLst>
          </p:cNvPr>
          <p:cNvSpPr txBox="1"/>
          <p:nvPr/>
        </p:nvSpPr>
        <p:spPr>
          <a:xfrm>
            <a:off x="152400" y="2354766"/>
            <a:ext cx="4415881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b="1" dirty="0">
              <a:solidFill>
                <a:schemeClr val="bg1"/>
              </a:solidFill>
            </a:endParaRPr>
          </a:p>
          <a:p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Notice the green boxes, what is this?</a:t>
            </a:r>
          </a:p>
          <a:p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 smtClean="0">
                <a:solidFill>
                  <a:schemeClr val="bg1"/>
                </a:solidFill>
              </a:rPr>
              <a:t>Enemy player health show over box</a:t>
            </a:r>
          </a:p>
          <a:p>
            <a:endParaRPr lang="en-US" b="1" dirty="0" smtClean="0">
              <a:solidFill>
                <a:schemeClr val="bg1"/>
              </a:solidFill>
            </a:endParaRPr>
          </a:p>
          <a:p>
            <a:endParaRPr lang="en-US" b="1" dirty="0">
              <a:solidFill>
                <a:schemeClr val="bg1"/>
              </a:solidFill>
            </a:endParaRPr>
          </a:p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D820207C-53CA-4281-AC03-B7CD305EF0F3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F0C6339C-B64F-4E93-8BA2-81210BB1B205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Click to add text</a:t>
            </a:r>
          </a:p>
        </p:txBody>
      </p:sp>
      <p:pic>
        <p:nvPicPr>
          <p:cNvPr id="7" name="Picture 8" descr="A picture containing tree, plant, area, furniture&#10;&#10;Description automatically generated">
            <a:extLst>
              <a:ext uri="{FF2B5EF4-FFF2-40B4-BE49-F238E27FC236}">
                <a16:creationId xmlns="" xmlns:a16="http://schemas.microsoft.com/office/drawing/2014/main" id="{3B3C262F-17C0-48EF-9249-53A22CBA94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4497" y="225812"/>
            <a:ext cx="7334451" cy="5483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336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="" xmlns:a16="http://schemas.microsoft.com/office/drawing/2014/main" id="{93F0ADB5-A0B4-4B01-A8C4-FDC34CE22BD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AA6D0FDE-0241-4C21-A720-A6947535823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9C9DE503-F7C2-4A40-83F4-4DE931E7D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174" y="376518"/>
            <a:ext cx="4358291" cy="1495794"/>
          </a:xfrm>
          <a:noFill/>
          <a:ln>
            <a:solidFill>
              <a:schemeClr val="bg1"/>
            </a:solidFill>
          </a:ln>
          <a:effectLst>
            <a:glow rad="152400">
              <a:schemeClr val="bg1">
                <a:alpha val="13000"/>
              </a:schemeClr>
            </a:glow>
          </a:effectLst>
        </p:spPr>
        <p:txBody>
          <a:bodyPr wrap="square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How does this </a:t>
            </a:r>
            <a:r>
              <a:rPr lang="en-US">
                <a:solidFill>
                  <a:schemeClr val="bg1"/>
                </a:solidFill>
              </a:rPr>
              <a:t>work?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3" descr="Finance trade numbers">
            <a:extLst>
              <a:ext uri="{FF2B5EF4-FFF2-40B4-BE49-F238E27FC236}">
                <a16:creationId xmlns="" xmlns:a16="http://schemas.microsoft.com/office/drawing/2014/main" id="{32F354A1-38C7-4598-A0E1-7A286A3019B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50908" y="0"/>
            <a:ext cx="7541091" cy="6858000"/>
          </a:xfrm>
          <a:prstGeom prst="rect">
            <a:avLst/>
          </a:prstGeom>
        </p:spPr>
      </p:pic>
      <p:sp>
        <p:nvSpPr>
          <p:cNvPr id="38" name="Content Placeholder 37">
            <a:extLst>
              <a:ext uri="{FF2B5EF4-FFF2-40B4-BE49-F238E27FC236}">
                <a16:creationId xmlns="" xmlns:a16="http://schemas.microsoft.com/office/drawing/2014/main" id="{D91D2195-0C71-4637-BA81-E397B921C7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721" y="379923"/>
            <a:ext cx="7051363" cy="625220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616B4E42-BD99-432D-8120-6C3C399BE387}"/>
              </a:ext>
            </a:extLst>
          </p:cNvPr>
          <p:cNvSpPr txBox="1"/>
          <p:nvPr/>
        </p:nvSpPr>
        <p:spPr>
          <a:xfrm>
            <a:off x="152400" y="2354766"/>
            <a:ext cx="4415881" cy="258532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b="1" dirty="0">
              <a:solidFill>
                <a:schemeClr val="bg1"/>
              </a:solidFill>
            </a:endParaRPr>
          </a:p>
          <a:p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 smtClean="0">
                <a:solidFill>
                  <a:schemeClr val="bg1"/>
                </a:solidFill>
              </a:rPr>
              <a:t>Will </a:t>
            </a:r>
            <a:r>
              <a:rPr lang="en-US" b="1" dirty="0">
                <a:solidFill>
                  <a:schemeClr val="bg1"/>
                </a:solidFill>
              </a:rPr>
              <a:t>I get banned?</a:t>
            </a:r>
          </a:p>
          <a:p>
            <a:r>
              <a:rPr lang="en-US" b="1" dirty="0" smtClean="0">
                <a:solidFill>
                  <a:schemeClr val="bg1"/>
                </a:solidFill>
              </a:rPr>
              <a:t> -Maybe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Can I make my own?</a:t>
            </a:r>
          </a:p>
          <a:p>
            <a:r>
              <a:rPr lang="en-US" b="1" dirty="0" smtClean="0">
                <a:solidFill>
                  <a:schemeClr val="bg1"/>
                </a:solidFill>
              </a:rPr>
              <a:t>- YES!</a:t>
            </a:r>
            <a:endParaRPr lang="en-US" b="1" dirty="0">
              <a:solidFill>
                <a:schemeClr val="bg1"/>
              </a:solidFill>
            </a:endParaRPr>
          </a:p>
          <a:p>
            <a:endParaRPr lang="en-US" b="1" dirty="0">
              <a:solidFill>
                <a:schemeClr val="bg1"/>
              </a:solidFill>
            </a:endParaRPr>
          </a:p>
          <a:p>
            <a:endParaRPr lang="en-US" b="1" dirty="0">
              <a:solidFill>
                <a:schemeClr val="bg1"/>
              </a:solidFill>
            </a:endParaRPr>
          </a:p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D820207C-53CA-4281-AC03-B7CD305EF0F3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A6A6A8EF-4884-4705-8BCF-3C6BDAEEC42B}"/>
              </a:ext>
            </a:extLst>
          </p:cNvPr>
          <p:cNvSpPr txBox="1"/>
          <p:nvPr/>
        </p:nvSpPr>
        <p:spPr>
          <a:xfrm>
            <a:off x="4752278" y="3572107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Click to add text</a:t>
            </a:r>
          </a:p>
        </p:txBody>
      </p:sp>
      <p:pic>
        <p:nvPicPr>
          <p:cNvPr id="7" name="Picture 8" descr="A picture containing text, indoor&#10;&#10;Description automatically generated">
            <a:extLst>
              <a:ext uri="{FF2B5EF4-FFF2-40B4-BE49-F238E27FC236}">
                <a16:creationId xmlns="" xmlns:a16="http://schemas.microsoft.com/office/drawing/2014/main" id="{85F1CFEF-473A-4556-843C-D899B2E966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4595" y="969227"/>
            <a:ext cx="6627541" cy="4975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322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="" xmlns:a16="http://schemas.microsoft.com/office/drawing/2014/main" id="{93F0ADB5-A0B4-4B01-A8C4-FDC34CE22BD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AA6D0FDE-0241-4C21-A720-A6947535823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9C9DE503-F7C2-4A40-83F4-4DE931E7D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174" y="376518"/>
            <a:ext cx="4358291" cy="1495794"/>
          </a:xfrm>
          <a:noFill/>
          <a:ln>
            <a:solidFill>
              <a:schemeClr val="bg1"/>
            </a:solidFill>
          </a:ln>
          <a:effectLst>
            <a:glow rad="152400">
              <a:schemeClr val="bg1">
                <a:alpha val="13000"/>
              </a:schemeClr>
            </a:glow>
          </a:effectLst>
        </p:spPr>
        <p:txBody>
          <a:bodyPr wrap="square">
            <a:normAutofit/>
          </a:bodyPr>
          <a:lstStyle/>
          <a:p>
            <a:r>
              <a:rPr lang="en-US" smtClean="0">
                <a:solidFill>
                  <a:schemeClr val="bg1"/>
                </a:solidFill>
              </a:rPr>
              <a:t>It puts the cheat into memory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3" descr="Finance trade numbers">
            <a:extLst>
              <a:ext uri="{FF2B5EF4-FFF2-40B4-BE49-F238E27FC236}">
                <a16:creationId xmlns="" xmlns:a16="http://schemas.microsoft.com/office/drawing/2014/main" id="{32F354A1-38C7-4598-A0E1-7A286A3019B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50908" y="0"/>
            <a:ext cx="7541091" cy="6858000"/>
          </a:xfrm>
          <a:prstGeom prst="rect">
            <a:avLst/>
          </a:prstGeom>
        </p:spPr>
      </p:pic>
      <p:sp>
        <p:nvSpPr>
          <p:cNvPr id="38" name="Content Placeholder 37">
            <a:extLst>
              <a:ext uri="{FF2B5EF4-FFF2-40B4-BE49-F238E27FC236}">
                <a16:creationId xmlns="" xmlns:a16="http://schemas.microsoft.com/office/drawing/2014/main" id="{D91D2195-0C71-4637-BA81-E397B921C7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721" y="379923"/>
            <a:ext cx="7051363" cy="625220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mtClean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616B4E42-BD99-432D-8120-6C3C399BE387}"/>
              </a:ext>
            </a:extLst>
          </p:cNvPr>
          <p:cNvSpPr txBox="1"/>
          <p:nvPr/>
        </p:nvSpPr>
        <p:spPr>
          <a:xfrm>
            <a:off x="152400" y="2354766"/>
            <a:ext cx="4415881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b="1" dirty="0">
              <a:solidFill>
                <a:schemeClr val="bg1"/>
              </a:solidFill>
            </a:endParaRPr>
          </a:p>
          <a:p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 smtClean="0">
                <a:solidFill>
                  <a:schemeClr val="bg1"/>
                </a:solidFill>
              </a:rPr>
              <a:t>Yep, looks about right</a:t>
            </a:r>
          </a:p>
          <a:p>
            <a:r>
              <a:rPr lang="en-US" b="1" dirty="0" smtClean="0">
                <a:solidFill>
                  <a:schemeClr val="bg1"/>
                </a:solidFill>
              </a:rPr>
              <a:t>So how do we go from this to a</a:t>
            </a:r>
          </a:p>
          <a:p>
            <a:r>
              <a:rPr lang="en-US" b="1" dirty="0" smtClean="0">
                <a:solidFill>
                  <a:schemeClr val="bg1"/>
                </a:solidFill>
              </a:rPr>
              <a:t>Working cheat?</a:t>
            </a:r>
            <a:endParaRPr lang="en-US" b="1" dirty="0">
              <a:solidFill>
                <a:schemeClr val="bg1"/>
              </a:solidFill>
            </a:endParaRPr>
          </a:p>
          <a:p>
            <a:endParaRPr lang="en-US" b="1" dirty="0">
              <a:solidFill>
                <a:schemeClr val="bg1"/>
              </a:solidFill>
            </a:endParaRPr>
          </a:p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D820207C-53CA-4281-AC03-B7CD305EF0F3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A6A6A8EF-4884-4705-8BCF-3C6BDAEEC42B}"/>
              </a:ext>
            </a:extLst>
          </p:cNvPr>
          <p:cNvSpPr txBox="1"/>
          <p:nvPr/>
        </p:nvSpPr>
        <p:spPr>
          <a:xfrm>
            <a:off x="4752278" y="3572107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Click to add text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8379" y="1412425"/>
            <a:ext cx="8210550" cy="521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784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EB78894-19E5-4916-B37E-B4A80B9B8D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0200" y="463159"/>
            <a:ext cx="8991600" cy="1645920"/>
          </a:xfrm>
          <a:noFill/>
          <a:ln>
            <a:solidFill>
              <a:srgbClr val="FFFFFF"/>
            </a:solidFill>
          </a:ln>
          <a:effectLst>
            <a:glow rad="152400">
              <a:schemeClr val="bg1">
                <a:alpha val="13000"/>
              </a:schemeClr>
            </a:glow>
          </a:effectLst>
        </p:spPr>
        <p:txBody>
          <a:bodyPr wrap="square">
            <a:norm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Types of hacks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6349E8CB-C0FE-4AA7-B61E-B9AEBD80A67A}"/>
              </a:ext>
            </a:extLst>
          </p:cNvPr>
          <p:cNvSpPr txBox="1"/>
          <p:nvPr/>
        </p:nvSpPr>
        <p:spPr>
          <a:xfrm>
            <a:off x="4897394" y="2546656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 smtClean="0"/>
              <a:t>Internal Vs External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8F77ACAD-5DCD-4B6B-AB01-9381B5069068}"/>
              </a:ext>
            </a:extLst>
          </p:cNvPr>
          <p:cNvSpPr txBox="1"/>
          <p:nvPr/>
        </p:nvSpPr>
        <p:spPr>
          <a:xfrm>
            <a:off x="5010150" y="348615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D4E367C1-6912-4F55-BBC4-A70B76790F77}"/>
              </a:ext>
            </a:extLst>
          </p:cNvPr>
          <p:cNvSpPr txBox="1"/>
          <p:nvPr/>
        </p:nvSpPr>
        <p:spPr>
          <a:xfrm>
            <a:off x="4634042" y="3580466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BB69D246-4AA5-429A-A71C-08E671190167}"/>
              </a:ext>
            </a:extLst>
          </p:cNvPr>
          <p:cNvSpPr txBox="1"/>
          <p:nvPr/>
        </p:nvSpPr>
        <p:spPr>
          <a:xfrm>
            <a:off x="895865" y="3919795"/>
            <a:ext cx="9695935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 smtClean="0"/>
              <a:t>Internal: DLL injection. This methods injects code directly into the running process by </a:t>
            </a:r>
            <a:r>
              <a:rPr lang="en-US" dirty="0"/>
              <a:t>u</a:t>
            </a:r>
            <a:r>
              <a:rPr lang="en-US" dirty="0" smtClean="0"/>
              <a:t>sing assembly</a:t>
            </a:r>
          </a:p>
          <a:p>
            <a:pPr algn="l"/>
            <a:r>
              <a:rPr lang="en-US" dirty="0" smtClean="0"/>
              <a:t>And a hex editor </a:t>
            </a:r>
          </a:p>
          <a:p>
            <a:pPr algn="l"/>
            <a:endParaRPr lang="en-US" dirty="0"/>
          </a:p>
          <a:p>
            <a:pPr algn="l"/>
            <a:r>
              <a:rPr lang="en-US" dirty="0" smtClean="0"/>
              <a:t>External: Using an external .exe. The external program modifies the games memory to cheat</a:t>
            </a:r>
          </a:p>
          <a:p>
            <a:pPr algn="l"/>
            <a:endParaRPr lang="en-US" dirty="0"/>
          </a:p>
          <a:p>
            <a:pPr algn="l"/>
            <a:r>
              <a:rPr lang="en-US" dirty="0" smtClean="0"/>
              <a:t>I really just want to put the Ice Cube album cover in my presentation</a:t>
            </a:r>
            <a:endParaRPr lang="en-US" dirty="0"/>
          </a:p>
        </p:txBody>
      </p:sp>
      <p:pic>
        <p:nvPicPr>
          <p:cNvPr id="1026" name="Picture 2" descr="LethalInjectionCoverAr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8850" y="4511899"/>
            <a:ext cx="2095500" cy="2095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8952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93813dd7ca6ad654711aa0ab317e03a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f11dc0ce689dd3925e84e4e35398c6e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D190557-3523-4829-B732-42505F2F945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6C0A41B-4E75-4512-ABAD-D663025C8E72}">
  <ds:schemaRefs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16c05727-aa75-4e4a-9b5f-8a80a1165891"/>
    <ds:schemaRef ds:uri="http://schemas.microsoft.com/office/2006/documentManagement/types"/>
    <ds:schemaRef ds:uri="71af3243-3dd4-4a8d-8c0d-dd76da1f02a5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F6F88797-338E-4C4E-B50C-3C46519E1B3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3571</TotalTime>
  <Words>1057</Words>
  <Application>Microsoft Office PowerPoint</Application>
  <PresentationFormat>Widescreen</PresentationFormat>
  <Paragraphs>306</Paragraphs>
  <Slides>41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6" baseType="lpstr">
      <vt:lpstr>Arial</vt:lpstr>
      <vt:lpstr>Calibri</vt:lpstr>
      <vt:lpstr>Gill Sans MT</vt:lpstr>
      <vt:lpstr>Wingdings</vt:lpstr>
      <vt:lpstr>Parcel</vt:lpstr>
      <vt:lpstr>Video Game cheating 101</vt:lpstr>
      <vt:lpstr>About me?</vt:lpstr>
      <vt:lpstr>How did this start?</vt:lpstr>
      <vt:lpstr>Buying cheats??</vt:lpstr>
      <vt:lpstr>Time to try it out</vt:lpstr>
      <vt:lpstr>Screenshots</vt:lpstr>
      <vt:lpstr>How does this work?</vt:lpstr>
      <vt:lpstr>It puts the cheat into memory</vt:lpstr>
      <vt:lpstr>Types of hacks</vt:lpstr>
      <vt:lpstr>External Game hack</vt:lpstr>
      <vt:lpstr>Hacking Games:</vt:lpstr>
      <vt:lpstr>Disclaimer:</vt:lpstr>
      <vt:lpstr>Tools:</vt:lpstr>
      <vt:lpstr>Getting started</vt:lpstr>
      <vt:lpstr>Finding Player money</vt:lpstr>
      <vt:lpstr>Finding Player money</vt:lpstr>
      <vt:lpstr>Green Values VS black values</vt:lpstr>
      <vt:lpstr>Finding Player money</vt:lpstr>
      <vt:lpstr>Finding Player money</vt:lpstr>
      <vt:lpstr>Value found!</vt:lpstr>
      <vt:lpstr>Get Money!</vt:lpstr>
      <vt:lpstr>How about More Ammo</vt:lpstr>
      <vt:lpstr> Finding Ammo</vt:lpstr>
      <vt:lpstr> Unlimited ammo</vt:lpstr>
      <vt:lpstr> Teleporter?</vt:lpstr>
      <vt:lpstr> Finding player location</vt:lpstr>
      <vt:lpstr> Location</vt:lpstr>
      <vt:lpstr> Location</vt:lpstr>
      <vt:lpstr> AimBot</vt:lpstr>
      <vt:lpstr> AimBot</vt:lpstr>
      <vt:lpstr>Real life - let’s reflected   </vt:lpstr>
      <vt:lpstr>Is that player cheating?</vt:lpstr>
      <vt:lpstr>Anti-Cheat bypass</vt:lpstr>
      <vt:lpstr>Signature based</vt:lpstr>
      <vt:lpstr>Kernel based</vt:lpstr>
      <vt:lpstr>Real world examples</vt:lpstr>
      <vt:lpstr>Easy anti-cheat</vt:lpstr>
      <vt:lpstr>How to bypass anti-cheat</vt:lpstr>
      <vt:lpstr>Continued</vt:lpstr>
      <vt:lpstr>Continued</vt:lpstr>
      <vt:lpstr>Final thoughts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Financial Design</dc:title>
  <dc:creator>Brian Mead</dc:creator>
  <cp:lastModifiedBy>Microsoft account</cp:lastModifiedBy>
  <cp:revision>429</cp:revision>
  <dcterms:created xsi:type="dcterms:W3CDTF">2021-08-25T19:37:55Z</dcterms:created>
  <dcterms:modified xsi:type="dcterms:W3CDTF">2022-05-03T14:35:50Z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